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33"/>
  </p:notesMasterIdLst>
  <p:sldIdLst>
    <p:sldId id="271" r:id="rId2"/>
    <p:sldId id="274" r:id="rId3"/>
    <p:sldId id="289" r:id="rId4"/>
    <p:sldId id="290" r:id="rId5"/>
    <p:sldId id="256" r:id="rId6"/>
    <p:sldId id="262" r:id="rId7"/>
    <p:sldId id="283" r:id="rId8"/>
    <p:sldId id="278" r:id="rId9"/>
    <p:sldId id="281" r:id="rId10"/>
    <p:sldId id="276" r:id="rId11"/>
    <p:sldId id="291" r:id="rId12"/>
    <p:sldId id="292" r:id="rId13"/>
    <p:sldId id="295" r:id="rId14"/>
    <p:sldId id="299" r:id="rId15"/>
    <p:sldId id="300" r:id="rId16"/>
    <p:sldId id="301" r:id="rId17"/>
    <p:sldId id="302" r:id="rId18"/>
    <p:sldId id="303" r:id="rId19"/>
    <p:sldId id="287" r:id="rId20"/>
    <p:sldId id="304" r:id="rId21"/>
    <p:sldId id="312" r:id="rId22"/>
    <p:sldId id="305" r:id="rId23"/>
    <p:sldId id="306" r:id="rId24"/>
    <p:sldId id="307" r:id="rId25"/>
    <p:sldId id="308" r:id="rId26"/>
    <p:sldId id="309" r:id="rId27"/>
    <p:sldId id="311" r:id="rId28"/>
    <p:sldId id="310" r:id="rId29"/>
    <p:sldId id="293" r:id="rId30"/>
    <p:sldId id="280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os.agenciaeducacion.cl/2_convivencia_escuela.jpg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archivos.agenciaeducacion.cl/1_convivencia_aula.jpg" TargetMode="External"/><Relationship Id="rId1" Type="http://schemas.openxmlformats.org/officeDocument/2006/relationships/hyperlink" Target="https://cdn-ua.hostingreactor.com/ua_www/cache/wp-content/uploads/2019/05/Luciano-y-su-mochila-de-estrellas-luminosas.pdf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archivos.agenciaeducacion.cl/talleres/Taller_Reconociendo_mis_fortalezas_como_estudiante.pdf" TargetMode="External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IjcRQHd1TdVJBNWhTMjk3eU0/view" TargetMode="External"/><Relationship Id="rId2" Type="http://schemas.openxmlformats.org/officeDocument/2006/relationships/hyperlink" Target="http://ww2.educarchile.cl/portal.herramientas/sitios_educativos/descubriendo/pdf/dinamicas_de_presentacion.pdf" TargetMode="External"/><Relationship Id="rId1" Type="http://schemas.openxmlformats.org/officeDocument/2006/relationships/hyperlink" Target="https://josedominguezblog.files.wordpress.com/2015/06/aprendazaje-activo-101-estrategias-para-ensenar-1.pdf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bBuCDPZeU" TargetMode="External"/><Relationship Id="rId2" Type="http://schemas.openxmlformats.org/officeDocument/2006/relationships/hyperlink" Target="https://www.youtube.com/watch?v=TiNUaHXsjBA" TargetMode="External"/><Relationship Id="rId1" Type="http://schemas.openxmlformats.org/officeDocument/2006/relationships/hyperlink" Target="https://www.youtube.com/watch?v=ZgaidCmzfHk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izSCsjN8_I" TargetMode="External"/><Relationship Id="rId2" Type="http://schemas.openxmlformats.org/officeDocument/2006/relationships/hyperlink" Target="https://www.youtube.com/watch?v=ptgFI3Hx5dw" TargetMode="External"/><Relationship Id="rId1" Type="http://schemas.openxmlformats.org/officeDocument/2006/relationships/hyperlink" Target="https://www.youtube.com/watch?v=D2qbyCukMKQ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phICGlEPRI" TargetMode="External"/><Relationship Id="rId2" Type="http://schemas.openxmlformats.org/officeDocument/2006/relationships/hyperlink" Target="https://www.youtube.com/watch?v=iCemTZXU7NM" TargetMode="External"/><Relationship Id="rId1" Type="http://schemas.openxmlformats.org/officeDocument/2006/relationships/hyperlink" Target="https://www.youtube.com/watch?v=lhvEaE9IdDM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UjhIfs-bw" TargetMode="External"/><Relationship Id="rId2" Type="http://schemas.openxmlformats.org/officeDocument/2006/relationships/hyperlink" Target="https://www.youtube.com/watch?v=7Jl7gs67L5k" TargetMode="External"/><Relationship Id="rId1" Type="http://schemas.openxmlformats.org/officeDocument/2006/relationships/hyperlink" Target="https://www.youtube.com/watch?v=nF772Mrco4w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fdmXLSF-4" TargetMode="External"/><Relationship Id="rId2" Type="http://schemas.openxmlformats.org/officeDocument/2006/relationships/hyperlink" Target="https://www.youtube.com/watch?v=XnPk9_z6Oa8" TargetMode="External"/><Relationship Id="rId1" Type="http://schemas.openxmlformats.org/officeDocument/2006/relationships/hyperlink" Target="https://www.youtube.com/watch?v=YlI-e4QJWG0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WNFgubs2E" TargetMode="External"/><Relationship Id="rId2" Type="http://schemas.openxmlformats.org/officeDocument/2006/relationships/hyperlink" Target="https://www.youtube.com/watch?v=jcNDX33V-T4" TargetMode="External"/><Relationship Id="rId1" Type="http://schemas.openxmlformats.org/officeDocument/2006/relationships/hyperlink" Target="https://www.youtube.com/watch?v=pi2uwykbCt8&amp;t=117s" TargetMode="Externa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5BKQl_Yss" TargetMode="External"/><Relationship Id="rId2" Type="http://schemas.openxmlformats.org/officeDocument/2006/relationships/hyperlink" Target="https://www.youtube.com/watch?v=U6rhiGkaN08" TargetMode="External"/><Relationship Id="rId1" Type="http://schemas.openxmlformats.org/officeDocument/2006/relationships/hyperlink" Target="https://www.youtube.com/watch?v=OWbUqCwWaE8" TargetMode="Externa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D2389-99A9-44AC-9B88-EB154F7A088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808C6F9-5F4C-4099-9A4F-A179591A3A28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 Grado de involucramiento que un estudiante posee con respecto a la comunidad educativa de la cual forma parte y en cuanto a las actividades que allí se realizan.</a:t>
          </a:r>
        </a:p>
      </dgm:t>
    </dgm:pt>
    <dgm:pt modelId="{C26A0FE7-FC4D-4D04-BAC8-513C016F04D2}" type="parTrans" cxnId="{A2FAFEDB-8529-4AD8-8618-3B4F93D34D81}">
      <dgm:prSet/>
      <dgm:spPr/>
      <dgm:t>
        <a:bodyPr/>
        <a:lstStyle/>
        <a:p>
          <a:endParaRPr lang="es-ES"/>
        </a:p>
      </dgm:t>
    </dgm:pt>
    <dgm:pt modelId="{724CE5EA-7E08-4674-8780-AE1B8C9E73D9}" type="sibTrans" cxnId="{A2FAFEDB-8529-4AD8-8618-3B4F93D34D81}">
      <dgm:prSet/>
      <dgm:spPr/>
      <dgm:t>
        <a:bodyPr/>
        <a:lstStyle/>
        <a:p>
          <a:endParaRPr lang="es-ES"/>
        </a:p>
      </dgm:t>
    </dgm:pt>
    <dgm:pt modelId="{64411FDD-8E97-4564-A2CA-239E7A5F7FFD}">
      <dgm:prSet phldrT="[Texto]" custT="1"/>
      <dgm:spPr>
        <a:solidFill>
          <a:schemeClr val="accent3"/>
        </a:solidFill>
      </dgm:spPr>
      <dgm:t>
        <a:bodyPr/>
        <a:lstStyle/>
        <a:p>
          <a:endParaRPr lang="es-ES" sz="1400" dirty="0" smtClean="0"/>
        </a:p>
        <a:p>
          <a:r>
            <a:rPr lang="es-ES" sz="1400" b="1" dirty="0" smtClean="0"/>
            <a:t>Es altamente influenciado por factores </a:t>
          </a:r>
          <a:r>
            <a:rPr lang="es-ES" sz="1400" dirty="0" smtClean="0"/>
            <a:t>contextuales y relacionales (familia, profesores y pares).</a:t>
          </a:r>
        </a:p>
        <a:p>
          <a:endParaRPr lang="es-ES" sz="1400" dirty="0"/>
        </a:p>
      </dgm:t>
    </dgm:pt>
    <dgm:pt modelId="{01EFE851-7498-422E-954B-EAA518C437CE}" type="parTrans" cxnId="{00ED630C-D116-4748-814C-7499DA7CE503}">
      <dgm:prSet/>
      <dgm:spPr/>
      <dgm:t>
        <a:bodyPr/>
        <a:lstStyle/>
        <a:p>
          <a:endParaRPr lang="es-ES"/>
        </a:p>
      </dgm:t>
    </dgm:pt>
    <dgm:pt modelId="{BB692F04-1D24-4FAC-B713-3EC6DB5A7B3B}" type="sibTrans" cxnId="{00ED630C-D116-4748-814C-7499DA7CE503}">
      <dgm:prSet/>
      <dgm:spPr/>
      <dgm:t>
        <a:bodyPr/>
        <a:lstStyle/>
        <a:p>
          <a:endParaRPr lang="es-ES"/>
        </a:p>
      </dgm:t>
    </dgm:pt>
    <dgm:pt modelId="{98E1697A-4594-489D-9C42-E420F29FF112}">
      <dgm:prSet phldrT="[Texto]" custT="1"/>
      <dgm:spPr/>
      <dgm:t>
        <a:bodyPr/>
        <a:lstStyle/>
        <a:p>
          <a:r>
            <a:rPr lang="es-ES" sz="1400" b="1" dirty="0" smtClean="0"/>
            <a:t>Activa participación del (la) estudiante </a:t>
          </a:r>
          <a:r>
            <a:rPr lang="es-ES" sz="1400" dirty="0" smtClean="0"/>
            <a:t>en las actividades académicas, curriculares o extracurriculares. </a:t>
          </a:r>
        </a:p>
        <a:p>
          <a:endParaRPr lang="es-ES" sz="1400" dirty="0"/>
        </a:p>
      </dgm:t>
    </dgm:pt>
    <dgm:pt modelId="{C822AD2E-32BE-43AF-A012-714733A5174F}" type="parTrans" cxnId="{09E6D7D5-5237-4CEB-BEFE-4D5C324B99AD}">
      <dgm:prSet/>
      <dgm:spPr/>
      <dgm:t>
        <a:bodyPr/>
        <a:lstStyle/>
        <a:p>
          <a:endParaRPr lang="es-ES"/>
        </a:p>
      </dgm:t>
    </dgm:pt>
    <dgm:pt modelId="{94AFAA32-5DC3-48BC-A91B-7DA0728286EA}" type="sibTrans" cxnId="{09E6D7D5-5237-4CEB-BEFE-4D5C324B99AD}">
      <dgm:prSet/>
      <dgm:spPr/>
      <dgm:t>
        <a:bodyPr/>
        <a:lstStyle/>
        <a:p>
          <a:endParaRPr lang="es-ES"/>
        </a:p>
      </dgm:t>
    </dgm:pt>
    <dgm:pt modelId="{032AD0F3-D5B1-4E59-A8B6-1DB5C1D52577}">
      <dgm:prSet/>
      <dgm:spPr/>
      <dgm:t>
        <a:bodyPr/>
        <a:lstStyle/>
        <a:p>
          <a:endParaRPr lang="es-ES"/>
        </a:p>
      </dgm:t>
    </dgm:pt>
    <dgm:pt modelId="{6B15A419-93E0-4DFD-A5EF-D2CACC1BA57F}" type="parTrans" cxnId="{CD9D17E7-F663-4D27-8DD2-C4DC6AA35927}">
      <dgm:prSet/>
      <dgm:spPr/>
      <dgm:t>
        <a:bodyPr/>
        <a:lstStyle/>
        <a:p>
          <a:endParaRPr lang="es-ES"/>
        </a:p>
      </dgm:t>
    </dgm:pt>
    <dgm:pt modelId="{32D620DE-F859-4D34-85CA-7BEAA51459B3}" type="sibTrans" cxnId="{CD9D17E7-F663-4D27-8DD2-C4DC6AA35927}">
      <dgm:prSet/>
      <dgm:spPr/>
      <dgm:t>
        <a:bodyPr/>
        <a:lstStyle/>
        <a:p>
          <a:endParaRPr lang="es-ES"/>
        </a:p>
      </dgm:t>
    </dgm:pt>
    <dgm:pt modelId="{A1BC0D98-293C-4AB3-AA10-5239CE8F0D34}">
      <dgm:prSet/>
      <dgm:spPr/>
      <dgm:t>
        <a:bodyPr/>
        <a:lstStyle/>
        <a:p>
          <a:endParaRPr lang="es-ES"/>
        </a:p>
      </dgm:t>
    </dgm:pt>
    <dgm:pt modelId="{1AC9BAE4-E9AA-47A2-BC20-211D7F8FB747}" type="parTrans" cxnId="{F51DFC6D-9AC2-4FF2-84A8-45D1D3CB4D94}">
      <dgm:prSet/>
      <dgm:spPr/>
      <dgm:t>
        <a:bodyPr/>
        <a:lstStyle/>
        <a:p>
          <a:endParaRPr lang="es-ES"/>
        </a:p>
      </dgm:t>
    </dgm:pt>
    <dgm:pt modelId="{F18C2E69-6232-48E2-839C-DCB4002AC8B9}" type="sibTrans" cxnId="{F51DFC6D-9AC2-4FF2-84A8-45D1D3CB4D94}">
      <dgm:prSet/>
      <dgm:spPr/>
      <dgm:t>
        <a:bodyPr/>
        <a:lstStyle/>
        <a:p>
          <a:endParaRPr lang="es-ES"/>
        </a:p>
      </dgm:t>
    </dgm:pt>
    <dgm:pt modelId="{B3202219-EFAE-407C-9F36-451D60BBF7BD}" type="pres">
      <dgm:prSet presAssocID="{9E3D2389-99A9-44AC-9B88-EB154F7A088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22FDA4C7-2D87-4D9E-A42C-96187C450C6E}" type="pres">
      <dgm:prSet presAssocID="{1808C6F9-5F4C-4099-9A4F-A179591A3A28}" presName="Parent" presStyleLbl="node0" presStyleIdx="0" presStyleCnt="1" custLinFactNeighborX="1215" custLinFactNeighborY="1215">
        <dgm:presLayoutVars>
          <dgm:chMax val="5"/>
          <dgm:chPref val="5"/>
        </dgm:presLayoutVars>
      </dgm:prSet>
      <dgm:spPr/>
      <dgm:t>
        <a:bodyPr/>
        <a:lstStyle/>
        <a:p>
          <a:endParaRPr lang="es-ES"/>
        </a:p>
      </dgm:t>
    </dgm:pt>
    <dgm:pt modelId="{923E5B11-F0DB-4A37-B9A8-9EE8C429330E}" type="pres">
      <dgm:prSet presAssocID="{1808C6F9-5F4C-4099-9A4F-A179591A3A28}" presName="Accent1" presStyleLbl="node1" presStyleIdx="0" presStyleCnt="13"/>
      <dgm:spPr/>
    </dgm:pt>
    <dgm:pt modelId="{5954BA97-52C5-455D-ADF4-5D865745921D}" type="pres">
      <dgm:prSet presAssocID="{1808C6F9-5F4C-4099-9A4F-A179591A3A28}" presName="Accent2" presStyleLbl="node1" presStyleIdx="1" presStyleCnt="13"/>
      <dgm:spPr>
        <a:solidFill>
          <a:schemeClr val="accent3"/>
        </a:solidFill>
      </dgm:spPr>
    </dgm:pt>
    <dgm:pt modelId="{01C0F4B1-D1BC-45B1-A932-B1E9BAF50FE3}" type="pres">
      <dgm:prSet presAssocID="{1808C6F9-5F4C-4099-9A4F-A179591A3A28}" presName="Accent3" presStyleLbl="node1" presStyleIdx="2" presStyleCnt="13"/>
      <dgm:spPr/>
    </dgm:pt>
    <dgm:pt modelId="{4B968E98-D089-4259-B40E-A63620580B84}" type="pres">
      <dgm:prSet presAssocID="{1808C6F9-5F4C-4099-9A4F-A179591A3A28}" presName="Accent4" presStyleLbl="node1" presStyleIdx="3" presStyleCnt="13"/>
      <dgm:spPr/>
    </dgm:pt>
    <dgm:pt modelId="{51249A1F-BF4E-4B24-8B6A-C628F7C72DE3}" type="pres">
      <dgm:prSet presAssocID="{1808C6F9-5F4C-4099-9A4F-A179591A3A28}" presName="Accent5" presStyleLbl="node1" presStyleIdx="4" presStyleCnt="13" custLinFactX="-35767" custLinFactNeighborX="-100000" custLinFactNeighborY="-40906"/>
      <dgm:spPr/>
    </dgm:pt>
    <dgm:pt modelId="{612A611D-7674-4B02-9A9E-A3C1E2BD29A3}" type="pres">
      <dgm:prSet presAssocID="{1808C6F9-5F4C-4099-9A4F-A179591A3A28}" presName="Accent6" presStyleLbl="node1" presStyleIdx="5" presStyleCnt="13"/>
      <dgm:spPr/>
    </dgm:pt>
    <dgm:pt modelId="{AA781B5D-AE08-407E-8F1B-1ABE0E94EE0E}" type="pres">
      <dgm:prSet presAssocID="{64411FDD-8E97-4564-A2CA-239E7A5F7FFD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69FE65C-7064-40E2-AE52-3A3E6DDE1CEB}" type="pres">
      <dgm:prSet presAssocID="{64411FDD-8E97-4564-A2CA-239E7A5F7FFD}" presName="Accent7" presStyleCnt="0"/>
      <dgm:spPr/>
    </dgm:pt>
    <dgm:pt modelId="{D40A9632-5948-4F17-A3EF-7971C9554A2E}" type="pres">
      <dgm:prSet presAssocID="{64411FDD-8E97-4564-A2CA-239E7A5F7FFD}" presName="AccentHold1" presStyleLbl="node1" presStyleIdx="7" presStyleCnt="13" custLinFactX="-18591" custLinFactY="-29516" custLinFactNeighborX="-100000" custLinFactNeighborY="-100000"/>
      <dgm:spPr>
        <a:solidFill>
          <a:schemeClr val="accent3"/>
        </a:solidFill>
      </dgm:spPr>
    </dgm:pt>
    <dgm:pt modelId="{C3ACF33C-3692-4476-97F2-B5CD41F43F3D}" type="pres">
      <dgm:prSet presAssocID="{64411FDD-8E97-4564-A2CA-239E7A5F7FFD}" presName="Accent8" presStyleCnt="0"/>
      <dgm:spPr/>
    </dgm:pt>
    <dgm:pt modelId="{765142A6-267D-4533-927F-44026E29F3D0}" type="pres">
      <dgm:prSet presAssocID="{64411FDD-8E97-4564-A2CA-239E7A5F7FFD}" presName="AccentHold2" presStyleLbl="node1" presStyleIdx="8" presStyleCnt="13" custLinFactX="259933" custLinFactNeighborX="300000" custLinFactNeighborY="-81637"/>
      <dgm:spPr>
        <a:solidFill>
          <a:schemeClr val="accent3"/>
        </a:solidFill>
      </dgm:spPr>
    </dgm:pt>
    <dgm:pt modelId="{EDB8DF44-801F-497C-BFF4-BCCF4FA9623E}" type="pres">
      <dgm:prSet presAssocID="{98E1697A-4594-489D-9C42-E420F29FF112}" presName="Child2" presStyleLbl="node1" presStyleIdx="9" presStyleCnt="13" custLinFactNeighborX="-13660" custLinFactNeighborY="-21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949FED8-B450-42B1-A71C-49B2AACE97BB}" type="pres">
      <dgm:prSet presAssocID="{98E1697A-4594-489D-9C42-E420F29FF112}" presName="Accent9" presStyleCnt="0"/>
      <dgm:spPr/>
    </dgm:pt>
    <dgm:pt modelId="{9E9D6131-D175-4DA6-AAC1-BF1C93D486FE}" type="pres">
      <dgm:prSet presAssocID="{98E1697A-4594-489D-9C42-E420F29FF112}" presName="AccentHold1" presStyleLbl="node1" presStyleIdx="10" presStyleCnt="13"/>
      <dgm:spPr/>
    </dgm:pt>
    <dgm:pt modelId="{A32306AF-1F24-4825-9C17-960826DD9A09}" type="pres">
      <dgm:prSet presAssocID="{98E1697A-4594-489D-9C42-E420F29FF112}" presName="Accent10" presStyleCnt="0"/>
      <dgm:spPr/>
    </dgm:pt>
    <dgm:pt modelId="{89A7798A-76DB-4757-953E-DDB3963BBA79}" type="pres">
      <dgm:prSet presAssocID="{98E1697A-4594-489D-9C42-E420F29FF112}" presName="AccentHold2" presStyleLbl="node1" presStyleIdx="11" presStyleCnt="13" custLinFactX="234736" custLinFactNeighborX="300000" custLinFactNeighborY="80412"/>
      <dgm:spPr>
        <a:solidFill>
          <a:schemeClr val="accent3"/>
        </a:solidFill>
      </dgm:spPr>
    </dgm:pt>
    <dgm:pt modelId="{D71D3A9C-0AC9-4220-8D99-41517DE2FE16}" type="pres">
      <dgm:prSet presAssocID="{98E1697A-4594-489D-9C42-E420F29FF112}" presName="Accent11" presStyleCnt="0"/>
      <dgm:spPr/>
    </dgm:pt>
    <dgm:pt modelId="{D397E836-9E7E-42D2-8DEB-C19731C503BD}" type="pres">
      <dgm:prSet presAssocID="{98E1697A-4594-489D-9C42-E420F29FF112}" presName="AccentHold3" presStyleLbl="node1" presStyleIdx="12" presStyleCnt="13" custLinFactNeighborX="43101" custLinFactNeighborY="43059"/>
      <dgm:spPr/>
    </dgm:pt>
  </dgm:ptLst>
  <dgm:cxnLst>
    <dgm:cxn modelId="{A2FAFEDB-8529-4AD8-8618-3B4F93D34D81}" srcId="{9E3D2389-99A9-44AC-9B88-EB154F7A088F}" destId="{1808C6F9-5F4C-4099-9A4F-A179591A3A28}" srcOrd="0" destOrd="0" parTransId="{C26A0FE7-FC4D-4D04-BAC8-513C016F04D2}" sibTransId="{724CE5EA-7E08-4674-8780-AE1B8C9E73D9}"/>
    <dgm:cxn modelId="{7F9626AA-33E5-4A04-A9EE-D3E01DB621BD}" type="presOf" srcId="{64411FDD-8E97-4564-A2CA-239E7A5F7FFD}" destId="{AA781B5D-AE08-407E-8F1B-1ABE0E94EE0E}" srcOrd="0" destOrd="0" presId="urn:microsoft.com/office/officeart/2009/3/layout/CircleRelationship"/>
    <dgm:cxn modelId="{C257AA16-F13F-4F63-9BC5-BA442EF60632}" type="presOf" srcId="{1808C6F9-5F4C-4099-9A4F-A179591A3A28}" destId="{22FDA4C7-2D87-4D9E-A42C-96187C450C6E}" srcOrd="0" destOrd="0" presId="urn:microsoft.com/office/officeart/2009/3/layout/CircleRelationship"/>
    <dgm:cxn modelId="{09E6D7D5-5237-4CEB-BEFE-4D5C324B99AD}" srcId="{1808C6F9-5F4C-4099-9A4F-A179591A3A28}" destId="{98E1697A-4594-489D-9C42-E420F29FF112}" srcOrd="1" destOrd="0" parTransId="{C822AD2E-32BE-43AF-A012-714733A5174F}" sibTransId="{94AFAA32-5DC3-48BC-A91B-7DA0728286EA}"/>
    <dgm:cxn modelId="{00ED630C-D116-4748-814C-7499DA7CE503}" srcId="{1808C6F9-5F4C-4099-9A4F-A179591A3A28}" destId="{64411FDD-8E97-4564-A2CA-239E7A5F7FFD}" srcOrd="0" destOrd="0" parTransId="{01EFE851-7498-422E-954B-EAA518C437CE}" sibTransId="{BB692F04-1D24-4FAC-B713-3EC6DB5A7B3B}"/>
    <dgm:cxn modelId="{F354B81E-C316-4E4D-8ADE-F6EFB0DB29BC}" type="presOf" srcId="{9E3D2389-99A9-44AC-9B88-EB154F7A088F}" destId="{B3202219-EFAE-407C-9F36-451D60BBF7BD}" srcOrd="0" destOrd="0" presId="urn:microsoft.com/office/officeart/2009/3/layout/CircleRelationship"/>
    <dgm:cxn modelId="{CD9D17E7-F663-4D27-8DD2-C4DC6AA35927}" srcId="{9E3D2389-99A9-44AC-9B88-EB154F7A088F}" destId="{032AD0F3-D5B1-4E59-A8B6-1DB5C1D52577}" srcOrd="1" destOrd="0" parTransId="{6B15A419-93E0-4DFD-A5EF-D2CACC1BA57F}" sibTransId="{32D620DE-F859-4D34-85CA-7BEAA51459B3}"/>
    <dgm:cxn modelId="{4455F223-5F8A-4898-85BE-F6659EFBE129}" type="presOf" srcId="{98E1697A-4594-489D-9C42-E420F29FF112}" destId="{EDB8DF44-801F-497C-BFF4-BCCF4FA9623E}" srcOrd="0" destOrd="0" presId="urn:microsoft.com/office/officeart/2009/3/layout/CircleRelationship"/>
    <dgm:cxn modelId="{F51DFC6D-9AC2-4FF2-84A8-45D1D3CB4D94}" srcId="{9E3D2389-99A9-44AC-9B88-EB154F7A088F}" destId="{A1BC0D98-293C-4AB3-AA10-5239CE8F0D34}" srcOrd="2" destOrd="0" parTransId="{1AC9BAE4-E9AA-47A2-BC20-211D7F8FB747}" sibTransId="{F18C2E69-6232-48E2-839C-DCB4002AC8B9}"/>
    <dgm:cxn modelId="{3EE04AC3-6BE4-4F08-9C77-CF2179A4A850}" type="presParOf" srcId="{B3202219-EFAE-407C-9F36-451D60BBF7BD}" destId="{22FDA4C7-2D87-4D9E-A42C-96187C450C6E}" srcOrd="0" destOrd="0" presId="urn:microsoft.com/office/officeart/2009/3/layout/CircleRelationship"/>
    <dgm:cxn modelId="{B671D248-8252-4D65-8C9D-7376684616A8}" type="presParOf" srcId="{B3202219-EFAE-407C-9F36-451D60BBF7BD}" destId="{923E5B11-F0DB-4A37-B9A8-9EE8C429330E}" srcOrd="1" destOrd="0" presId="urn:microsoft.com/office/officeart/2009/3/layout/CircleRelationship"/>
    <dgm:cxn modelId="{13C24ED9-948F-48C2-ADC9-8C13B0060B8C}" type="presParOf" srcId="{B3202219-EFAE-407C-9F36-451D60BBF7BD}" destId="{5954BA97-52C5-455D-ADF4-5D865745921D}" srcOrd="2" destOrd="0" presId="urn:microsoft.com/office/officeart/2009/3/layout/CircleRelationship"/>
    <dgm:cxn modelId="{CDF61510-1C66-4973-B3EB-D011E0F6A669}" type="presParOf" srcId="{B3202219-EFAE-407C-9F36-451D60BBF7BD}" destId="{01C0F4B1-D1BC-45B1-A932-B1E9BAF50FE3}" srcOrd="3" destOrd="0" presId="urn:microsoft.com/office/officeart/2009/3/layout/CircleRelationship"/>
    <dgm:cxn modelId="{279200F2-3CE4-483E-B502-1F1CA2448E90}" type="presParOf" srcId="{B3202219-EFAE-407C-9F36-451D60BBF7BD}" destId="{4B968E98-D089-4259-B40E-A63620580B84}" srcOrd="4" destOrd="0" presId="urn:microsoft.com/office/officeart/2009/3/layout/CircleRelationship"/>
    <dgm:cxn modelId="{5C15E108-A29C-484D-884A-5CF3BE4B962D}" type="presParOf" srcId="{B3202219-EFAE-407C-9F36-451D60BBF7BD}" destId="{51249A1F-BF4E-4B24-8B6A-C628F7C72DE3}" srcOrd="5" destOrd="0" presId="urn:microsoft.com/office/officeart/2009/3/layout/CircleRelationship"/>
    <dgm:cxn modelId="{537FF1BD-C96F-4702-89AF-5AA41993C7D0}" type="presParOf" srcId="{B3202219-EFAE-407C-9F36-451D60BBF7BD}" destId="{612A611D-7674-4B02-9A9E-A3C1E2BD29A3}" srcOrd="6" destOrd="0" presId="urn:microsoft.com/office/officeart/2009/3/layout/CircleRelationship"/>
    <dgm:cxn modelId="{1893B303-4904-460D-BB33-72D3ADE5BDFC}" type="presParOf" srcId="{B3202219-EFAE-407C-9F36-451D60BBF7BD}" destId="{AA781B5D-AE08-407E-8F1B-1ABE0E94EE0E}" srcOrd="7" destOrd="0" presId="urn:microsoft.com/office/officeart/2009/3/layout/CircleRelationship"/>
    <dgm:cxn modelId="{134FE697-44D9-4745-B269-663D12364F04}" type="presParOf" srcId="{B3202219-EFAE-407C-9F36-451D60BBF7BD}" destId="{669FE65C-7064-40E2-AE52-3A3E6DDE1CEB}" srcOrd="8" destOrd="0" presId="urn:microsoft.com/office/officeart/2009/3/layout/CircleRelationship"/>
    <dgm:cxn modelId="{A71B4692-6BC6-43FF-9778-B28EEBECEF97}" type="presParOf" srcId="{669FE65C-7064-40E2-AE52-3A3E6DDE1CEB}" destId="{D40A9632-5948-4F17-A3EF-7971C9554A2E}" srcOrd="0" destOrd="0" presId="urn:microsoft.com/office/officeart/2009/3/layout/CircleRelationship"/>
    <dgm:cxn modelId="{3BF7342B-C30B-4413-9C23-686306F666E1}" type="presParOf" srcId="{B3202219-EFAE-407C-9F36-451D60BBF7BD}" destId="{C3ACF33C-3692-4476-97F2-B5CD41F43F3D}" srcOrd="9" destOrd="0" presId="urn:microsoft.com/office/officeart/2009/3/layout/CircleRelationship"/>
    <dgm:cxn modelId="{4CDDAE3A-3E22-48D9-9FA0-8622D7EBD41D}" type="presParOf" srcId="{C3ACF33C-3692-4476-97F2-B5CD41F43F3D}" destId="{765142A6-267D-4533-927F-44026E29F3D0}" srcOrd="0" destOrd="0" presId="urn:microsoft.com/office/officeart/2009/3/layout/CircleRelationship"/>
    <dgm:cxn modelId="{E1CCD515-110A-40E7-BDCC-E025067A6D1C}" type="presParOf" srcId="{B3202219-EFAE-407C-9F36-451D60BBF7BD}" destId="{EDB8DF44-801F-497C-BFF4-BCCF4FA9623E}" srcOrd="10" destOrd="0" presId="urn:microsoft.com/office/officeart/2009/3/layout/CircleRelationship"/>
    <dgm:cxn modelId="{1C661D65-CF69-4ECA-89DF-C8C094A82A59}" type="presParOf" srcId="{B3202219-EFAE-407C-9F36-451D60BBF7BD}" destId="{1949FED8-B450-42B1-A71C-49B2AACE97BB}" srcOrd="11" destOrd="0" presId="urn:microsoft.com/office/officeart/2009/3/layout/CircleRelationship"/>
    <dgm:cxn modelId="{E1D8BA2F-66EF-408B-B621-87504015D957}" type="presParOf" srcId="{1949FED8-B450-42B1-A71C-49B2AACE97BB}" destId="{9E9D6131-D175-4DA6-AAC1-BF1C93D486FE}" srcOrd="0" destOrd="0" presId="urn:microsoft.com/office/officeart/2009/3/layout/CircleRelationship"/>
    <dgm:cxn modelId="{1B8EF7AF-BAC6-41D2-89A2-8B242D11D4E7}" type="presParOf" srcId="{B3202219-EFAE-407C-9F36-451D60BBF7BD}" destId="{A32306AF-1F24-4825-9C17-960826DD9A09}" srcOrd="12" destOrd="0" presId="urn:microsoft.com/office/officeart/2009/3/layout/CircleRelationship"/>
    <dgm:cxn modelId="{5A21487C-3306-40C8-9555-131EAE448B79}" type="presParOf" srcId="{A32306AF-1F24-4825-9C17-960826DD9A09}" destId="{89A7798A-76DB-4757-953E-DDB3963BBA79}" srcOrd="0" destOrd="0" presId="urn:microsoft.com/office/officeart/2009/3/layout/CircleRelationship"/>
    <dgm:cxn modelId="{945D548A-E8EE-43D0-AB40-8844028D0C6D}" type="presParOf" srcId="{B3202219-EFAE-407C-9F36-451D60BBF7BD}" destId="{D71D3A9C-0AC9-4220-8D99-41517DE2FE16}" srcOrd="13" destOrd="0" presId="urn:microsoft.com/office/officeart/2009/3/layout/CircleRelationship"/>
    <dgm:cxn modelId="{2F02265C-F923-4CCB-8C96-E47AE762652C}" type="presParOf" srcId="{D71D3A9C-0AC9-4220-8D99-41517DE2FE16}" destId="{D397E836-9E7E-42D2-8DEB-C19731C503B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Promover talleres de capacitación para </a:t>
          </a:r>
          <a:r>
            <a:rPr lang="es-ES" sz="2400" b="1" i="1" dirty="0" smtClean="0">
              <a:solidFill>
                <a:schemeClr val="tx1"/>
              </a:solidFill>
            </a:rPr>
            <a:t>profesores</a:t>
          </a:r>
          <a:r>
            <a:rPr lang="es-ES" sz="2400" dirty="0" smtClean="0"/>
            <a:t> para desarrollar en ellos </a:t>
          </a:r>
          <a:r>
            <a:rPr lang="es-ES" sz="2400" b="1" i="1" dirty="0" smtClean="0">
              <a:solidFill>
                <a:schemeClr val="tx1"/>
              </a:solidFill>
            </a:rPr>
            <a:t>altas expectativas educacionales </a:t>
          </a:r>
          <a:r>
            <a:rPr lang="es-ES" sz="2400" dirty="0" smtClean="0"/>
            <a:t>de sus estudiantes. Esta variable ha resultado ser altamente </a:t>
          </a:r>
          <a:r>
            <a:rPr lang="es-ES" sz="2400" dirty="0" err="1" smtClean="0"/>
            <a:t>predictora</a:t>
          </a:r>
          <a:r>
            <a:rPr lang="es-ES" sz="2400" dirty="0" smtClean="0"/>
            <a:t> de los logros de aprendizaje.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27201C27-1E65-4D12-BEA0-D80397429283}" type="presOf" srcId="{42BD1B72-0E95-4F43-A973-533662532C20}" destId="{7E0E0C7E-1FE2-4E50-841A-6C22A1A8404D}" srcOrd="0" destOrd="0" presId="urn:microsoft.com/office/officeart/2008/layout/VerticalCurvedList"/>
    <dgm:cxn modelId="{3623E90A-156D-4A57-82D4-C67926328C4A}" type="presOf" srcId="{CA630636-2DDD-4191-BCE8-851A93C7F63C}" destId="{4AF02D00-6A91-451D-8491-D319D0E5CE82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5ECEA8D5-CD85-45D6-AC6D-677BF9B8B955}" type="presOf" srcId="{05595D7E-5E24-48E2-A66D-312B83E68A12}" destId="{3300957F-971F-46C6-AEB5-AD47D60A17BA}" srcOrd="0" destOrd="0" presId="urn:microsoft.com/office/officeart/2008/layout/VerticalCurvedList"/>
    <dgm:cxn modelId="{BD7FA61D-3F73-4029-967B-38D7C9103DF7}" type="presParOf" srcId="{7E0E0C7E-1FE2-4E50-841A-6C22A1A8404D}" destId="{A3C9F014-9800-45A8-BC3D-0C03B65508DC}" srcOrd="0" destOrd="0" presId="urn:microsoft.com/office/officeart/2008/layout/VerticalCurvedList"/>
    <dgm:cxn modelId="{4A5E30FA-8E7E-4A85-88BA-35E5DFAD2145}" type="presParOf" srcId="{A3C9F014-9800-45A8-BC3D-0C03B65508DC}" destId="{619BC2D1-54D5-4EE2-BF33-4BFF0D94B63E}" srcOrd="0" destOrd="0" presId="urn:microsoft.com/office/officeart/2008/layout/VerticalCurvedList"/>
    <dgm:cxn modelId="{4C737356-BE8A-404D-92C0-A35B85356BA0}" type="presParOf" srcId="{619BC2D1-54D5-4EE2-BF33-4BFF0D94B63E}" destId="{F7CBED6F-75B3-4FD5-8B55-59D392801354}" srcOrd="0" destOrd="0" presId="urn:microsoft.com/office/officeart/2008/layout/VerticalCurvedList"/>
    <dgm:cxn modelId="{080CA31B-E4B4-4FF2-BA7C-897A74059FB2}" type="presParOf" srcId="{619BC2D1-54D5-4EE2-BF33-4BFF0D94B63E}" destId="{3300957F-971F-46C6-AEB5-AD47D60A17BA}" srcOrd="1" destOrd="0" presId="urn:microsoft.com/office/officeart/2008/layout/VerticalCurvedList"/>
    <dgm:cxn modelId="{C3712C60-7C2C-47CA-A25E-E073C25E621A}" type="presParOf" srcId="{619BC2D1-54D5-4EE2-BF33-4BFF0D94B63E}" destId="{FDA1081E-5669-4EFF-A734-3B903502CEA6}" srcOrd="2" destOrd="0" presId="urn:microsoft.com/office/officeart/2008/layout/VerticalCurvedList"/>
    <dgm:cxn modelId="{276CF0F3-8363-4B83-AFC0-013E203DEE1B}" type="presParOf" srcId="{619BC2D1-54D5-4EE2-BF33-4BFF0D94B63E}" destId="{B46BC6E6-069B-4409-ABD6-CE11C09B6E46}" srcOrd="3" destOrd="0" presId="urn:microsoft.com/office/officeart/2008/layout/VerticalCurvedList"/>
    <dgm:cxn modelId="{E6A91BEF-E130-4BFE-8111-71EB1E6483B6}" type="presParOf" srcId="{A3C9F014-9800-45A8-BC3D-0C03B65508DC}" destId="{4AF02D00-6A91-451D-8491-D319D0E5CE82}" srcOrd="1" destOrd="0" presId="urn:microsoft.com/office/officeart/2008/layout/VerticalCurvedList"/>
    <dgm:cxn modelId="{6B8154F7-DC9A-4FAE-BFC0-060FE26C3DC1}" type="presParOf" srcId="{A3C9F014-9800-45A8-BC3D-0C03B65508DC}" destId="{6633717F-94FE-4043-80E3-00F8B23EB976}" srcOrd="2" destOrd="0" presId="urn:microsoft.com/office/officeart/2008/layout/VerticalCurvedList"/>
    <dgm:cxn modelId="{71467886-616E-4FED-810A-AFF861C4079E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Planificar estrategias con foco en desarrollar </a:t>
          </a:r>
          <a:r>
            <a:rPr lang="es-ES" sz="2400" b="1" i="1" dirty="0" smtClean="0">
              <a:solidFill>
                <a:schemeClr val="tx1"/>
              </a:solidFill>
            </a:rPr>
            <a:t>competencias socioemocionales </a:t>
          </a:r>
          <a:r>
            <a:rPr lang="es-ES" sz="2400" dirty="0" smtClean="0"/>
            <a:t>a profesores, asistentes de la educación y estudiantes con la finalidad de promover ambientes escolares positivos..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34EEE51-62B0-48E1-BF53-DBCE6D60C973}" type="presOf" srcId="{42BD1B72-0E95-4F43-A973-533662532C20}" destId="{7E0E0C7E-1FE2-4E50-841A-6C22A1A8404D}" srcOrd="0" destOrd="0" presId="urn:microsoft.com/office/officeart/2008/layout/VerticalCurvedList"/>
    <dgm:cxn modelId="{1237B84A-27D0-49FE-8FB6-CF4A34E3679E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4243C6FD-0C12-4861-A153-BBA5A028729C}" type="presOf" srcId="{CA630636-2DDD-4191-BCE8-851A93C7F63C}" destId="{4AF02D00-6A91-451D-8491-D319D0E5CE82}" srcOrd="0" destOrd="0" presId="urn:microsoft.com/office/officeart/2008/layout/VerticalCurvedList"/>
    <dgm:cxn modelId="{DA674715-08C2-4CC9-9C9C-7C0EC718DE04}" type="presParOf" srcId="{7E0E0C7E-1FE2-4E50-841A-6C22A1A8404D}" destId="{A3C9F014-9800-45A8-BC3D-0C03B65508DC}" srcOrd="0" destOrd="0" presId="urn:microsoft.com/office/officeart/2008/layout/VerticalCurvedList"/>
    <dgm:cxn modelId="{79C86588-E023-4DAF-B0C9-5AA662729874}" type="presParOf" srcId="{A3C9F014-9800-45A8-BC3D-0C03B65508DC}" destId="{619BC2D1-54D5-4EE2-BF33-4BFF0D94B63E}" srcOrd="0" destOrd="0" presId="urn:microsoft.com/office/officeart/2008/layout/VerticalCurvedList"/>
    <dgm:cxn modelId="{4497544F-8E32-4FA9-91CC-A49017C49191}" type="presParOf" srcId="{619BC2D1-54D5-4EE2-BF33-4BFF0D94B63E}" destId="{F7CBED6F-75B3-4FD5-8B55-59D392801354}" srcOrd="0" destOrd="0" presId="urn:microsoft.com/office/officeart/2008/layout/VerticalCurvedList"/>
    <dgm:cxn modelId="{C680A6F6-7030-4E86-9769-CEFBE7E803C3}" type="presParOf" srcId="{619BC2D1-54D5-4EE2-BF33-4BFF0D94B63E}" destId="{3300957F-971F-46C6-AEB5-AD47D60A17BA}" srcOrd="1" destOrd="0" presId="urn:microsoft.com/office/officeart/2008/layout/VerticalCurvedList"/>
    <dgm:cxn modelId="{CA155A54-1E98-45C9-B34F-1631892AD072}" type="presParOf" srcId="{619BC2D1-54D5-4EE2-BF33-4BFF0D94B63E}" destId="{FDA1081E-5669-4EFF-A734-3B903502CEA6}" srcOrd="2" destOrd="0" presId="urn:microsoft.com/office/officeart/2008/layout/VerticalCurvedList"/>
    <dgm:cxn modelId="{E44AFF5A-95A5-4C55-8429-D5011F2AA4D1}" type="presParOf" srcId="{619BC2D1-54D5-4EE2-BF33-4BFF0D94B63E}" destId="{B46BC6E6-069B-4409-ABD6-CE11C09B6E46}" srcOrd="3" destOrd="0" presId="urn:microsoft.com/office/officeart/2008/layout/VerticalCurvedList"/>
    <dgm:cxn modelId="{91CFBF01-5A0E-406E-903A-682E88B42B45}" type="presParOf" srcId="{A3C9F014-9800-45A8-BC3D-0C03B65508DC}" destId="{4AF02D00-6A91-451D-8491-D319D0E5CE82}" srcOrd="1" destOrd="0" presId="urn:microsoft.com/office/officeart/2008/layout/VerticalCurvedList"/>
    <dgm:cxn modelId="{475AE6AB-02A4-47A3-BC00-4453AAE889CF}" type="presParOf" srcId="{A3C9F014-9800-45A8-BC3D-0C03B65508DC}" destId="{6633717F-94FE-4043-80E3-00F8B23EB976}" srcOrd="2" destOrd="0" presId="urn:microsoft.com/office/officeart/2008/layout/VerticalCurvedList"/>
    <dgm:cxn modelId="{204D2392-0AC4-4653-A547-52C81084E814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200" dirty="0" smtClean="0"/>
        </a:p>
        <a:p>
          <a:r>
            <a:rPr lang="es-ES" sz="2800" dirty="0" smtClean="0"/>
            <a:t>Promover la </a:t>
          </a:r>
          <a:r>
            <a:rPr lang="es-ES" sz="2800" b="1" i="1" dirty="0" smtClean="0">
              <a:solidFill>
                <a:schemeClr val="tx1"/>
              </a:solidFill>
            </a:rPr>
            <a:t>participación estudiantil </a:t>
          </a:r>
          <a:r>
            <a:rPr lang="es-ES" sz="2800" dirty="0" smtClean="0"/>
            <a:t>en actividades que sean de interés de los estudiantes y que ellos mismos elijan…</a:t>
          </a:r>
          <a:r>
            <a:rPr lang="es-ES" sz="2800" b="1" i="1" dirty="0" smtClean="0">
              <a:solidFill>
                <a:schemeClr val="tx1"/>
              </a:solidFill>
            </a:rPr>
            <a:t>escuchar la voz de los estudiantes.</a:t>
          </a:r>
          <a:endParaRPr lang="es-ES" sz="2800" dirty="0" smtClean="0"/>
        </a:p>
        <a:p>
          <a:endParaRPr lang="es-ES" sz="2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DD2C4EEC-8B6C-4052-BB47-B4366BB1BD23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A806D3-D564-4A3C-ADD6-7A46F57B74EB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51470D9B-4C04-4746-A82C-8855F6873487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A4562F9A-D60A-42D9-BBB6-B5780A5DB2B2}" type="presOf" srcId="{A8B76833-4AAF-49DE-BF57-02CDBE5B2D3A}" destId="{3300957F-971F-46C6-AEB5-AD47D60A17BA}" srcOrd="0" destOrd="0" presId="urn:microsoft.com/office/officeart/2008/layout/VerticalCurvedList"/>
    <dgm:cxn modelId="{DD83C0A6-15E0-44FB-9D9D-C043D80A5E8D}" type="presOf" srcId="{50000EDE-CC52-4E0F-8823-EDD2681E2EFD}" destId="{DD2C4EEC-8B6C-4052-BB47-B4366BB1BD23}" srcOrd="0" destOrd="0" presId="urn:microsoft.com/office/officeart/2008/layout/VerticalCurvedList"/>
    <dgm:cxn modelId="{6590895A-56A2-4715-BC87-5B13CC51D3B2}" type="presParOf" srcId="{7E0E0C7E-1FE2-4E50-841A-6C22A1A8404D}" destId="{A3C9F014-9800-45A8-BC3D-0C03B65508DC}" srcOrd="0" destOrd="0" presId="urn:microsoft.com/office/officeart/2008/layout/VerticalCurvedList"/>
    <dgm:cxn modelId="{98AAB8D6-5221-4149-B357-48081DE58C56}" type="presParOf" srcId="{A3C9F014-9800-45A8-BC3D-0C03B65508DC}" destId="{619BC2D1-54D5-4EE2-BF33-4BFF0D94B63E}" srcOrd="0" destOrd="0" presId="urn:microsoft.com/office/officeart/2008/layout/VerticalCurvedList"/>
    <dgm:cxn modelId="{87D40AF0-FF04-41EB-B941-D7D809A577D3}" type="presParOf" srcId="{619BC2D1-54D5-4EE2-BF33-4BFF0D94B63E}" destId="{F7CBED6F-75B3-4FD5-8B55-59D392801354}" srcOrd="0" destOrd="0" presId="urn:microsoft.com/office/officeart/2008/layout/VerticalCurvedList"/>
    <dgm:cxn modelId="{B7B6EC9C-55CA-43CB-83B8-14186817214A}" type="presParOf" srcId="{619BC2D1-54D5-4EE2-BF33-4BFF0D94B63E}" destId="{3300957F-971F-46C6-AEB5-AD47D60A17BA}" srcOrd="1" destOrd="0" presId="urn:microsoft.com/office/officeart/2008/layout/VerticalCurvedList"/>
    <dgm:cxn modelId="{CC3213DF-34B8-4252-9FAE-91CADDA0B037}" type="presParOf" srcId="{619BC2D1-54D5-4EE2-BF33-4BFF0D94B63E}" destId="{FDA1081E-5669-4EFF-A734-3B903502CEA6}" srcOrd="2" destOrd="0" presId="urn:microsoft.com/office/officeart/2008/layout/VerticalCurvedList"/>
    <dgm:cxn modelId="{B0573521-645F-48C9-981C-2A22CFB20650}" type="presParOf" srcId="{619BC2D1-54D5-4EE2-BF33-4BFF0D94B63E}" destId="{B46BC6E6-069B-4409-ABD6-CE11C09B6E46}" srcOrd="3" destOrd="0" presId="urn:microsoft.com/office/officeart/2008/layout/VerticalCurvedList"/>
    <dgm:cxn modelId="{CA3FBDD8-A870-4B8A-BD2B-4B4071EF5529}" type="presParOf" srcId="{A3C9F014-9800-45A8-BC3D-0C03B65508DC}" destId="{DD2C4EEC-8B6C-4052-BB47-B4366BB1BD23}" srcOrd="1" destOrd="0" presId="urn:microsoft.com/office/officeart/2008/layout/VerticalCurvedList"/>
    <dgm:cxn modelId="{62B5C34C-71B3-40CC-B541-2D45AFE847D2}" type="presParOf" srcId="{A3C9F014-9800-45A8-BC3D-0C03B65508DC}" destId="{9DA806D3-D564-4A3C-ADD6-7A46F57B74EB}" srcOrd="2" destOrd="0" presId="urn:microsoft.com/office/officeart/2008/layout/VerticalCurvedList"/>
    <dgm:cxn modelId="{DA871187-830C-4223-9642-9EE2FA905214}" type="presParOf" srcId="{9DA806D3-D564-4A3C-ADD6-7A46F57B74EB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Planificar estrategias focalizadas en </a:t>
          </a:r>
          <a:r>
            <a:rPr lang="es-ES" sz="2400" b="1" i="1" dirty="0" smtClean="0">
              <a:solidFill>
                <a:schemeClr val="tx1"/>
              </a:solidFill>
            </a:rPr>
            <a:t>convivencia escolar. </a:t>
          </a:r>
          <a:r>
            <a:rPr lang="es-ES" sz="2400" b="0" i="0" dirty="0" smtClean="0">
              <a:solidFill>
                <a:schemeClr val="bg1"/>
              </a:solidFill>
            </a:rPr>
            <a:t>Se sugiere aplicar escalas de clima escolar para contar con información de contexto y evaluar situaciones de acoso escolar, violencia, discriminación y seguridad de la escuela.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8151D7BB-609F-41A5-AF49-7FE63A7911E1}" type="presOf" srcId="{CA630636-2DDD-4191-BCE8-851A93C7F63C}" destId="{4AF02D00-6A91-451D-8491-D319D0E5CE82}" srcOrd="0" destOrd="0" presId="urn:microsoft.com/office/officeart/2008/layout/VerticalCurvedList"/>
    <dgm:cxn modelId="{755F64B3-5A2D-416B-A69F-C3882FC2E3DE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0E2F798-A8DA-4F18-9723-B983B6297CF9}" type="presOf" srcId="{05595D7E-5E24-48E2-A66D-312B83E68A12}" destId="{3300957F-971F-46C6-AEB5-AD47D60A17BA}" srcOrd="0" destOrd="0" presId="urn:microsoft.com/office/officeart/2008/layout/VerticalCurvedList"/>
    <dgm:cxn modelId="{30B85131-1B0C-412B-936A-56535E41DF38}" type="presParOf" srcId="{7E0E0C7E-1FE2-4E50-841A-6C22A1A8404D}" destId="{A3C9F014-9800-45A8-BC3D-0C03B65508DC}" srcOrd="0" destOrd="0" presId="urn:microsoft.com/office/officeart/2008/layout/VerticalCurvedList"/>
    <dgm:cxn modelId="{B359215A-05E9-45D6-B958-5A1E6DBDA731}" type="presParOf" srcId="{A3C9F014-9800-45A8-BC3D-0C03B65508DC}" destId="{619BC2D1-54D5-4EE2-BF33-4BFF0D94B63E}" srcOrd="0" destOrd="0" presId="urn:microsoft.com/office/officeart/2008/layout/VerticalCurvedList"/>
    <dgm:cxn modelId="{F051B7B6-0923-4DFB-BE12-5B0E380434B7}" type="presParOf" srcId="{619BC2D1-54D5-4EE2-BF33-4BFF0D94B63E}" destId="{F7CBED6F-75B3-4FD5-8B55-59D392801354}" srcOrd="0" destOrd="0" presId="urn:microsoft.com/office/officeart/2008/layout/VerticalCurvedList"/>
    <dgm:cxn modelId="{414208DE-035A-4A80-9BF6-B80A4A830CEE}" type="presParOf" srcId="{619BC2D1-54D5-4EE2-BF33-4BFF0D94B63E}" destId="{3300957F-971F-46C6-AEB5-AD47D60A17BA}" srcOrd="1" destOrd="0" presId="urn:microsoft.com/office/officeart/2008/layout/VerticalCurvedList"/>
    <dgm:cxn modelId="{AC901BB4-F075-46D4-A7CF-D828A38F98A7}" type="presParOf" srcId="{619BC2D1-54D5-4EE2-BF33-4BFF0D94B63E}" destId="{FDA1081E-5669-4EFF-A734-3B903502CEA6}" srcOrd="2" destOrd="0" presId="urn:microsoft.com/office/officeart/2008/layout/VerticalCurvedList"/>
    <dgm:cxn modelId="{52E72ECA-73A2-4C6B-99A3-237F83D2F6EB}" type="presParOf" srcId="{619BC2D1-54D5-4EE2-BF33-4BFF0D94B63E}" destId="{B46BC6E6-069B-4409-ABD6-CE11C09B6E46}" srcOrd="3" destOrd="0" presId="urn:microsoft.com/office/officeart/2008/layout/VerticalCurvedList"/>
    <dgm:cxn modelId="{D35542A6-FE9F-41C4-96D8-1090D7EB5B26}" type="presParOf" srcId="{A3C9F014-9800-45A8-BC3D-0C03B65508DC}" destId="{4AF02D00-6A91-451D-8491-D319D0E5CE82}" srcOrd="1" destOrd="0" presId="urn:microsoft.com/office/officeart/2008/layout/VerticalCurvedList"/>
    <dgm:cxn modelId="{9D756EE5-5C1E-4E32-9362-6343DCF00CAB}" type="presParOf" srcId="{A3C9F014-9800-45A8-BC3D-0C03B65508DC}" destId="{6633717F-94FE-4043-80E3-00F8B23EB976}" srcOrd="2" destOrd="0" presId="urn:microsoft.com/office/officeart/2008/layout/VerticalCurvedList"/>
    <dgm:cxn modelId="{ADA5AFBB-8F36-4D53-94CF-13C5B2369E80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En el contexto del vínculo </a:t>
          </a:r>
          <a:r>
            <a:rPr lang="es-ES" sz="2400" b="1" i="1" dirty="0" smtClean="0">
              <a:solidFill>
                <a:schemeClr val="tx1"/>
              </a:solidFill>
            </a:rPr>
            <a:t>Familia-Escuela</a:t>
          </a:r>
          <a:r>
            <a:rPr lang="es-ES" sz="2400" dirty="0" smtClean="0"/>
            <a:t>, promover talleres para padres, especialmente para desarrollar </a:t>
          </a:r>
          <a:r>
            <a:rPr lang="es-ES" sz="2400" b="1" i="1" dirty="0" smtClean="0">
              <a:solidFill>
                <a:schemeClr val="tx1"/>
              </a:solidFill>
            </a:rPr>
            <a:t>altas expectativas educacionales </a:t>
          </a:r>
          <a:r>
            <a:rPr lang="es-ES" sz="2400" dirty="0" smtClean="0"/>
            <a:t>en los estudiantes. Esta variable ha resultado ser altamente </a:t>
          </a:r>
          <a:r>
            <a:rPr lang="es-ES" sz="2400" dirty="0" err="1" smtClean="0"/>
            <a:t>predictora</a:t>
          </a:r>
          <a:r>
            <a:rPr lang="es-ES" sz="2400" dirty="0" smtClean="0"/>
            <a:t> de los logros de aprendizaje.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110F775-04F9-47E6-9C3D-52DBC30F600B}" type="presOf" srcId="{42BD1B72-0E95-4F43-A973-533662532C20}" destId="{7E0E0C7E-1FE2-4E50-841A-6C22A1A8404D}" srcOrd="0" destOrd="0" presId="urn:microsoft.com/office/officeart/2008/layout/VerticalCurvedList"/>
    <dgm:cxn modelId="{ED8A8A30-E9EA-441D-A364-FE1C4365B14D}" type="presOf" srcId="{05595D7E-5E24-48E2-A66D-312B83E68A12}" destId="{3300957F-971F-46C6-AEB5-AD47D60A17BA}" srcOrd="0" destOrd="0" presId="urn:microsoft.com/office/officeart/2008/layout/VerticalCurvedList"/>
    <dgm:cxn modelId="{45288B42-82AC-418F-B8EB-AF344AAA943A}" type="presOf" srcId="{CA630636-2DDD-4191-BCE8-851A93C7F63C}" destId="{4AF02D00-6A91-451D-8491-D319D0E5CE82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F9B3D3D1-C728-4233-95E1-92CCD2E7CCF7}" type="presParOf" srcId="{7E0E0C7E-1FE2-4E50-841A-6C22A1A8404D}" destId="{A3C9F014-9800-45A8-BC3D-0C03B65508DC}" srcOrd="0" destOrd="0" presId="urn:microsoft.com/office/officeart/2008/layout/VerticalCurvedList"/>
    <dgm:cxn modelId="{372ED9E8-D3DF-4ADD-A2CE-8B61052A78A8}" type="presParOf" srcId="{A3C9F014-9800-45A8-BC3D-0C03B65508DC}" destId="{619BC2D1-54D5-4EE2-BF33-4BFF0D94B63E}" srcOrd="0" destOrd="0" presId="urn:microsoft.com/office/officeart/2008/layout/VerticalCurvedList"/>
    <dgm:cxn modelId="{608A1876-3298-4F0B-8189-B6E23C6467A0}" type="presParOf" srcId="{619BC2D1-54D5-4EE2-BF33-4BFF0D94B63E}" destId="{F7CBED6F-75B3-4FD5-8B55-59D392801354}" srcOrd="0" destOrd="0" presId="urn:microsoft.com/office/officeart/2008/layout/VerticalCurvedList"/>
    <dgm:cxn modelId="{1A41ACC0-0D25-45CA-B807-542779C06FE3}" type="presParOf" srcId="{619BC2D1-54D5-4EE2-BF33-4BFF0D94B63E}" destId="{3300957F-971F-46C6-AEB5-AD47D60A17BA}" srcOrd="1" destOrd="0" presId="urn:microsoft.com/office/officeart/2008/layout/VerticalCurvedList"/>
    <dgm:cxn modelId="{D588EEAC-5E0A-4E9C-A682-0CA596AC3A7C}" type="presParOf" srcId="{619BC2D1-54D5-4EE2-BF33-4BFF0D94B63E}" destId="{FDA1081E-5669-4EFF-A734-3B903502CEA6}" srcOrd="2" destOrd="0" presId="urn:microsoft.com/office/officeart/2008/layout/VerticalCurvedList"/>
    <dgm:cxn modelId="{76131B00-D6E7-4C6A-9C3B-A30F0EA5A51C}" type="presParOf" srcId="{619BC2D1-54D5-4EE2-BF33-4BFF0D94B63E}" destId="{B46BC6E6-069B-4409-ABD6-CE11C09B6E46}" srcOrd="3" destOrd="0" presId="urn:microsoft.com/office/officeart/2008/layout/VerticalCurvedList"/>
    <dgm:cxn modelId="{D3B5BB46-DF84-4C34-B4BA-4578A8D30A8D}" type="presParOf" srcId="{A3C9F014-9800-45A8-BC3D-0C03B65508DC}" destId="{4AF02D00-6A91-451D-8491-D319D0E5CE82}" srcOrd="1" destOrd="0" presId="urn:microsoft.com/office/officeart/2008/layout/VerticalCurvedList"/>
    <dgm:cxn modelId="{80E81927-5878-49EE-BDE3-3F78E32055C8}" type="presParOf" srcId="{A3C9F014-9800-45A8-BC3D-0C03B65508DC}" destId="{6633717F-94FE-4043-80E3-00F8B23EB976}" srcOrd="2" destOrd="0" presId="urn:microsoft.com/office/officeart/2008/layout/VerticalCurvedList"/>
    <dgm:cxn modelId="{9A61E635-7C8F-448B-9E7C-367403FA1BEE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1400" b="1" dirty="0" smtClean="0">
            <a:solidFill>
              <a:schemeClr val="tx1"/>
            </a:solidFill>
          </a:endParaRPr>
        </a:p>
        <a:p>
          <a:r>
            <a:rPr lang="es-ES" sz="1400" b="1" dirty="0" smtClean="0">
              <a:solidFill>
                <a:schemeClr val="tx1"/>
              </a:solidFill>
            </a:rPr>
            <a:t>LIBRO</a:t>
          </a:r>
          <a:r>
            <a:rPr lang="es-ES" sz="1400" dirty="0" smtClean="0"/>
            <a:t>: Luciano y su mochila de estrellas luminosas es un libro para generar conciencia en los niños y niñas sobre la importancia de la donación de órganos, donde encontrarás un espacio para poder conversar sobre la solidaridad, la empatía y la relevancia de ser donante.</a:t>
          </a:r>
        </a:p>
        <a:p>
          <a:r>
            <a:rPr lang="es-ES" sz="1400" dirty="0" smtClean="0">
              <a:hlinkClick xmlns:r="http://schemas.openxmlformats.org/officeDocument/2006/relationships" r:id="rId1"/>
            </a:rPr>
            <a:t>https://cdn-ua.hostingreactor.com/ua_www/cache/wp-content/uploads/2019/05/Luciano-y-su-mochila-de-estrellas-luminosas.pdf</a:t>
          </a:r>
          <a:endParaRPr lang="es-ES" sz="1400" dirty="0" smtClean="0"/>
        </a:p>
        <a:p>
          <a:endParaRPr lang="es-ES" sz="1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</a:t>
          </a:r>
          <a:r>
            <a:rPr lang="es-ES" sz="1400" dirty="0" smtClean="0"/>
            <a:t> para trabajar convivencia en el aula.</a:t>
          </a:r>
        </a:p>
        <a:p>
          <a:r>
            <a:rPr lang="es-ES" sz="1400" dirty="0" smtClean="0">
              <a:hlinkClick xmlns:r="http://schemas.openxmlformats.org/officeDocument/2006/relationships" r:id="rId2"/>
            </a:rPr>
            <a:t>http://archivos.agenciaeducacion.cl/1_convivencia_aula.jpg</a:t>
          </a:r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 </a:t>
          </a:r>
          <a:r>
            <a:rPr lang="es-ES" sz="1400" dirty="0" smtClean="0"/>
            <a:t>para trabajar convivencia en la escuela.</a:t>
          </a:r>
        </a:p>
        <a:p>
          <a:r>
            <a:rPr lang="es-ES" sz="1400" dirty="0" smtClean="0">
              <a:hlinkClick xmlns:r="http://schemas.openxmlformats.org/officeDocument/2006/relationships" r:id="rId3"/>
            </a:rPr>
            <a:t>http://archivos.agenciaeducacion.cl/2_convivencia_escuela.jpg</a:t>
          </a:r>
          <a:endParaRPr lang="es-ES" sz="1400" dirty="0" smtClean="0"/>
        </a:p>
        <a:p>
          <a:endParaRPr lang="es-ES" sz="1400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r>
            <a:rPr lang="es-ES" sz="1800" dirty="0" smtClean="0"/>
            <a:t>Taller de aula: Reconociendo mis fortalezas como estudiante.</a:t>
          </a:r>
        </a:p>
        <a:p>
          <a:r>
            <a:rPr lang="es-ES" sz="1800" dirty="0" smtClean="0">
              <a:hlinkClick xmlns:r="http://schemas.openxmlformats.org/officeDocument/2006/relationships" r:id="rId4"/>
            </a:rPr>
            <a:t>http://archivos.agenciaeducacion.cl/talleres/Taller_Reconociendo_mis_fortalezas_como_estudiante.pdf</a:t>
          </a:r>
          <a:endParaRPr lang="es-ES" sz="18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84F1F17B-DCEE-42AF-8402-9D6E46B34329}" type="presOf" srcId="{751B2ED6-36C8-47F4-8FB0-4D682BA02002}" destId="{FB87109C-D263-4E5C-8493-34FA642F047A}" srcOrd="0" destOrd="0" presId="urn:microsoft.com/office/officeart/2008/layout/VerticalCurvedList"/>
    <dgm:cxn modelId="{3B3D9669-61E2-453C-959B-CDB3BEB0B81B}" type="presOf" srcId="{031082BA-80AF-4B0F-832D-61D3B500F130}" destId="{1722D072-C7C3-4069-A933-E62BF3B4D9FA}" srcOrd="0" destOrd="0" presId="urn:microsoft.com/office/officeart/2008/layout/VerticalCurvedList"/>
    <dgm:cxn modelId="{AF434D69-8A01-4AF1-8B98-FB59303D0685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04B75C4B-B513-4112-BFCC-833487A194E6}" type="presOf" srcId="{98FD39B5-2D02-4965-9F4A-15656F237FCD}" destId="{50E8FEAF-B410-454C-A2E9-4DE96E3E05B8}" srcOrd="0" destOrd="0" presId="urn:microsoft.com/office/officeart/2008/layout/VerticalCurvedList"/>
    <dgm:cxn modelId="{7BDE880E-CF3F-43A7-9026-357830ADB0BC}" type="presOf" srcId="{EC4C7298-5614-44CC-8ADD-1EDB5384418D}" destId="{03AB04DE-9E47-440B-88F1-153A5A8CE290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D1F54738-B12F-4F3D-8139-0215B3DE3A88}" type="presParOf" srcId="{03AB04DE-9E47-440B-88F1-153A5A8CE290}" destId="{8566FE57-D057-4EEC-AABF-8EABE5AB0EEF}" srcOrd="0" destOrd="0" presId="urn:microsoft.com/office/officeart/2008/layout/VerticalCurvedList"/>
    <dgm:cxn modelId="{8A9F59DF-9827-46F3-8B86-8A0D33FADB25}" type="presParOf" srcId="{8566FE57-D057-4EEC-AABF-8EABE5AB0EEF}" destId="{71EAB8FF-386A-4814-A562-6FD7662A2C0E}" srcOrd="0" destOrd="0" presId="urn:microsoft.com/office/officeart/2008/layout/VerticalCurvedList"/>
    <dgm:cxn modelId="{22B15C87-E600-49DC-9C3B-043AE7C8FD0C}" type="presParOf" srcId="{71EAB8FF-386A-4814-A562-6FD7662A2C0E}" destId="{30E1FA7E-A1C2-4663-AE68-B5B21AF42AF2}" srcOrd="0" destOrd="0" presId="urn:microsoft.com/office/officeart/2008/layout/VerticalCurvedList"/>
    <dgm:cxn modelId="{9CC8BD93-06BC-4818-B9C6-5ECD59228680}" type="presParOf" srcId="{71EAB8FF-386A-4814-A562-6FD7662A2C0E}" destId="{FB87109C-D263-4E5C-8493-34FA642F047A}" srcOrd="1" destOrd="0" presId="urn:microsoft.com/office/officeart/2008/layout/VerticalCurvedList"/>
    <dgm:cxn modelId="{CC21FFF8-3F3F-4E6B-B3B5-E82F1C15EB48}" type="presParOf" srcId="{71EAB8FF-386A-4814-A562-6FD7662A2C0E}" destId="{0A4E9CF8-294C-43ED-97EC-281A7ABB65B3}" srcOrd="2" destOrd="0" presId="urn:microsoft.com/office/officeart/2008/layout/VerticalCurvedList"/>
    <dgm:cxn modelId="{33B5EEF8-614C-4092-83C5-5641EB18E219}" type="presParOf" srcId="{71EAB8FF-386A-4814-A562-6FD7662A2C0E}" destId="{98CCCF19-692C-44AB-9FCC-574990082BE6}" srcOrd="3" destOrd="0" presId="urn:microsoft.com/office/officeart/2008/layout/VerticalCurvedList"/>
    <dgm:cxn modelId="{08AE405F-507E-4DF6-9825-39864546728C}" type="presParOf" srcId="{8566FE57-D057-4EEC-AABF-8EABE5AB0EEF}" destId="{50E8FEAF-B410-454C-A2E9-4DE96E3E05B8}" srcOrd="1" destOrd="0" presId="urn:microsoft.com/office/officeart/2008/layout/VerticalCurvedList"/>
    <dgm:cxn modelId="{A3EDAA1C-05F8-4023-A952-FBC7F625E462}" type="presParOf" srcId="{8566FE57-D057-4EEC-AABF-8EABE5AB0EEF}" destId="{18ECEFB9-FE6A-41E4-AD21-B71602E0A567}" srcOrd="2" destOrd="0" presId="urn:microsoft.com/office/officeart/2008/layout/VerticalCurvedList"/>
    <dgm:cxn modelId="{9F960EA9-B1E6-4AC3-A8E7-352ABF1C2613}" type="presParOf" srcId="{18ECEFB9-FE6A-41E4-AD21-B71602E0A567}" destId="{18ACB3DF-5B94-48D4-858C-93A532CC9EDC}" srcOrd="0" destOrd="0" presId="urn:microsoft.com/office/officeart/2008/layout/VerticalCurvedList"/>
    <dgm:cxn modelId="{89D87E21-6D49-45F1-BFB6-608E029157D8}" type="presParOf" srcId="{8566FE57-D057-4EEC-AABF-8EABE5AB0EEF}" destId="{F49FBA37-36EE-4AC2-8EBE-BAD264A7B7B1}" srcOrd="3" destOrd="0" presId="urn:microsoft.com/office/officeart/2008/layout/VerticalCurvedList"/>
    <dgm:cxn modelId="{34EF4FB1-7B04-415B-B11B-370DD26DAEAD}" type="presParOf" srcId="{8566FE57-D057-4EEC-AABF-8EABE5AB0EEF}" destId="{15C40B37-CB02-405E-A5E6-B4E96360CAA6}" srcOrd="4" destOrd="0" presId="urn:microsoft.com/office/officeart/2008/layout/VerticalCurvedList"/>
    <dgm:cxn modelId="{8D61EC2B-1A00-469D-AECD-8F6B29118054}" type="presParOf" srcId="{15C40B37-CB02-405E-A5E6-B4E96360CAA6}" destId="{E816A656-A4F5-4265-A583-CB9EC5BBEAF2}" srcOrd="0" destOrd="0" presId="urn:microsoft.com/office/officeart/2008/layout/VerticalCurvedList"/>
    <dgm:cxn modelId="{2258990A-2E73-4F51-BD3D-2C93FDBF986A}" type="presParOf" srcId="{8566FE57-D057-4EEC-AABF-8EABE5AB0EEF}" destId="{1722D072-C7C3-4069-A933-E62BF3B4D9FA}" srcOrd="5" destOrd="0" presId="urn:microsoft.com/office/officeart/2008/layout/VerticalCurvedList"/>
    <dgm:cxn modelId="{0BC19ACC-4DD2-48CF-AF4A-E672DC7519CF}" type="presParOf" srcId="{8566FE57-D057-4EEC-AABF-8EABE5AB0EEF}" destId="{12500217-F985-4805-AFDA-1A7040797251}" srcOrd="6" destOrd="0" presId="urn:microsoft.com/office/officeart/2008/layout/VerticalCurvedList"/>
    <dgm:cxn modelId="{D764FD70-43AD-4648-ADA4-5FDEB68B0FEF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>
        <a:xfrm>
          <a:off x="876532" y="631507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LIBRO: 101 estrategias para enseñar cualquier tema .</a:t>
          </a:r>
          <a:endParaRPr lang="es-ES" sz="20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https://josedominguezblog.files.wordpress.com/2015/06/aprendazaje-activo-101-estrategias-para-ensenar-1.pdf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 sz="2000"/>
        </a:p>
      </dgm:t>
    </dgm:pt>
    <dgm:pt modelId="{751B2ED6-36C8-47F4-8FB0-4D682BA02002}" type="sibTrans" cxnId="{FCF4AFCD-845A-49AB-A5BB-23ADD1541CCE}">
      <dgm:prSet/>
      <dgm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 sz="2000"/>
        </a:p>
      </dgm:t>
    </dgm:pt>
    <dgm:pt modelId="{C1EE5AEA-937F-48EB-A714-E5AA86DE060C}">
      <dgm:prSet phldrT="[Texto]" custT="1"/>
      <dgm:spPr>
        <a:xfrm>
          <a:off x="1335638" y="2526029"/>
          <a:ext cx="7797413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Material sobre dinámicas para trabajar con apoderados y motivar la interacción.</a:t>
          </a:r>
        </a:p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/>
            </a:rPr>
            <a:t>http://ww2.educarchile.cl/portal.herramientas/sitios_educativos/descubriendo/pdf/dinamicas_de_presentacion.pdf</a:t>
          </a:r>
          <a:endParaRPr lang="es-E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 sz="2000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 sz="2000"/>
        </a:p>
      </dgm:t>
    </dgm:pt>
    <dgm:pt modelId="{031082BA-80AF-4B0F-832D-61D3B500F130}">
      <dgm:prSet phldrT="[Texto]" custT="1"/>
      <dgm:spPr>
        <a:xfrm>
          <a:off x="876532" y="4420552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LIBRO: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100 propuestas para mejorar la competencia matemática</a:t>
          </a:r>
        </a:p>
        <a:p>
          <a:r>
            <a:rPr lang="en-US" sz="2000" dirty="0" smtClean="0">
              <a:hlinkClick xmlns:r="http://schemas.openxmlformats.org/officeDocument/2006/relationships" r:id="rId3"/>
            </a:rPr>
            <a:t>https://drive.google.com/file/d/0B7EIjcRQHd1TdVJBNWhTMjk3eU0/view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 sz="2000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 sz="2000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</dgm:ptLst>
  <dgm:cxnLst>
    <dgm:cxn modelId="{042C335A-9400-45D4-8620-C7B658EE7696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AC47D3C-0EE8-4A38-B285-BFD6A17A15D9}" type="presOf" srcId="{031082BA-80AF-4B0F-832D-61D3B500F130}" destId="{1722D072-C7C3-4069-A933-E62BF3B4D9FA}" srcOrd="0" destOrd="0" presId="urn:microsoft.com/office/officeart/2008/layout/VerticalCurvedList"/>
    <dgm:cxn modelId="{49965225-744A-4DB7-9E67-AEC99E23B6E2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438086E-C255-42BC-A924-43C121C3E809}" type="presOf" srcId="{C1EE5AEA-937F-48EB-A714-E5AA86DE060C}" destId="{F49FBA37-36EE-4AC2-8EBE-BAD264A7B7B1}" srcOrd="0" destOrd="0" presId="urn:microsoft.com/office/officeart/2008/layout/VerticalCurvedList"/>
    <dgm:cxn modelId="{58A62A19-AA25-46D4-8475-9911E3E5D478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BCD18F6-E8E9-4192-8AD3-04DD80E489BE}" type="presParOf" srcId="{03AB04DE-9E47-440B-88F1-153A5A8CE290}" destId="{8566FE57-D057-4EEC-AABF-8EABE5AB0EEF}" srcOrd="0" destOrd="0" presId="urn:microsoft.com/office/officeart/2008/layout/VerticalCurvedList"/>
    <dgm:cxn modelId="{7E65807F-9E1F-4881-B964-6F4237A37ABF}" type="presParOf" srcId="{8566FE57-D057-4EEC-AABF-8EABE5AB0EEF}" destId="{71EAB8FF-386A-4814-A562-6FD7662A2C0E}" srcOrd="0" destOrd="0" presId="urn:microsoft.com/office/officeart/2008/layout/VerticalCurvedList"/>
    <dgm:cxn modelId="{7449C1D7-7CD7-4DC3-B52C-D25CC9BBC8EC}" type="presParOf" srcId="{71EAB8FF-386A-4814-A562-6FD7662A2C0E}" destId="{30E1FA7E-A1C2-4663-AE68-B5B21AF42AF2}" srcOrd="0" destOrd="0" presId="urn:microsoft.com/office/officeart/2008/layout/VerticalCurvedList"/>
    <dgm:cxn modelId="{5FC4D576-A6EA-4E38-8ED8-7F0E1B9EEAFC}" type="presParOf" srcId="{71EAB8FF-386A-4814-A562-6FD7662A2C0E}" destId="{FB87109C-D263-4E5C-8493-34FA642F047A}" srcOrd="1" destOrd="0" presId="urn:microsoft.com/office/officeart/2008/layout/VerticalCurvedList"/>
    <dgm:cxn modelId="{4EB99AB8-C0A6-4593-AA73-124E65B92567}" type="presParOf" srcId="{71EAB8FF-386A-4814-A562-6FD7662A2C0E}" destId="{0A4E9CF8-294C-43ED-97EC-281A7ABB65B3}" srcOrd="2" destOrd="0" presId="urn:microsoft.com/office/officeart/2008/layout/VerticalCurvedList"/>
    <dgm:cxn modelId="{B02240DF-EE6D-406C-8522-2688AD0F7927}" type="presParOf" srcId="{71EAB8FF-386A-4814-A562-6FD7662A2C0E}" destId="{98CCCF19-692C-44AB-9FCC-574990082BE6}" srcOrd="3" destOrd="0" presId="urn:microsoft.com/office/officeart/2008/layout/VerticalCurvedList"/>
    <dgm:cxn modelId="{E7FBB70C-098A-4D7A-9409-050CE0A2F7E8}" type="presParOf" srcId="{8566FE57-D057-4EEC-AABF-8EABE5AB0EEF}" destId="{50E8FEAF-B410-454C-A2E9-4DE96E3E05B8}" srcOrd="1" destOrd="0" presId="urn:microsoft.com/office/officeart/2008/layout/VerticalCurvedList"/>
    <dgm:cxn modelId="{C0A7C831-493F-49CF-9FCD-DD67253BC601}" type="presParOf" srcId="{8566FE57-D057-4EEC-AABF-8EABE5AB0EEF}" destId="{18ECEFB9-FE6A-41E4-AD21-B71602E0A567}" srcOrd="2" destOrd="0" presId="urn:microsoft.com/office/officeart/2008/layout/VerticalCurvedList"/>
    <dgm:cxn modelId="{6480EAEF-A263-4825-986A-895F65DD4316}" type="presParOf" srcId="{18ECEFB9-FE6A-41E4-AD21-B71602E0A567}" destId="{18ACB3DF-5B94-48D4-858C-93A532CC9EDC}" srcOrd="0" destOrd="0" presId="urn:microsoft.com/office/officeart/2008/layout/VerticalCurvedList"/>
    <dgm:cxn modelId="{1DC9EAB0-B051-4503-879C-AB143D9E1AE0}" type="presParOf" srcId="{8566FE57-D057-4EEC-AABF-8EABE5AB0EEF}" destId="{F49FBA37-36EE-4AC2-8EBE-BAD264A7B7B1}" srcOrd="3" destOrd="0" presId="urn:microsoft.com/office/officeart/2008/layout/VerticalCurvedList"/>
    <dgm:cxn modelId="{36CBC725-830D-4A75-B4AF-F8CD04CB742E}" type="presParOf" srcId="{8566FE57-D057-4EEC-AABF-8EABE5AB0EEF}" destId="{15C40B37-CB02-405E-A5E6-B4E96360CAA6}" srcOrd="4" destOrd="0" presId="urn:microsoft.com/office/officeart/2008/layout/VerticalCurvedList"/>
    <dgm:cxn modelId="{6C136685-F628-4384-957E-03E5963C54E1}" type="presParOf" srcId="{15C40B37-CB02-405E-A5E6-B4E96360CAA6}" destId="{E816A656-A4F5-4265-A583-CB9EC5BBEAF2}" srcOrd="0" destOrd="0" presId="urn:microsoft.com/office/officeart/2008/layout/VerticalCurvedList"/>
    <dgm:cxn modelId="{9C19CC6B-0F6D-4193-9F8A-A523256F9FE2}" type="presParOf" srcId="{8566FE57-D057-4EEC-AABF-8EABE5AB0EEF}" destId="{1722D072-C7C3-4069-A933-E62BF3B4D9FA}" srcOrd="5" destOrd="0" presId="urn:microsoft.com/office/officeart/2008/layout/VerticalCurvedList"/>
    <dgm:cxn modelId="{3CCC4121-FF69-4B54-9A81-CD016E45BE53}" type="presParOf" srcId="{8566FE57-D057-4EEC-AABF-8EABE5AB0EEF}" destId="{12500217-F985-4805-AFDA-1A7040797251}" srcOrd="6" destOrd="0" presId="urn:microsoft.com/office/officeart/2008/layout/VerticalCurvedList"/>
    <dgm:cxn modelId="{6BF30D27-8C14-4F5F-8AFB-5747A1F76E8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r>
            <a:rPr lang="es-ES" sz="2400" b="1" dirty="0" smtClean="0">
              <a:solidFill>
                <a:schemeClr val="tx1"/>
              </a:solidFill>
            </a:rPr>
            <a:t>Video </a:t>
          </a:r>
          <a:r>
            <a:rPr lang="es-ES" sz="2400" b="1" dirty="0" smtClean="0">
              <a:solidFill>
                <a:schemeClr val="bg1"/>
              </a:solidFill>
            </a:rPr>
            <a:t>para trabajar en el aula la resolución de conflictos. Nombre: «El puente».</a:t>
          </a:r>
        </a:p>
        <a:p>
          <a:r>
            <a:rPr lang="es-ES" sz="24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https://www.youtube.com/watch?v=ZgaidCmzfHk</a:t>
          </a:r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 </a:t>
          </a:r>
          <a:r>
            <a:rPr lang="es-ES" sz="2200" b="1" dirty="0" smtClean="0">
              <a:solidFill>
                <a:schemeClr val="bg1"/>
              </a:solidFill>
            </a:rPr>
            <a:t>para trabajar en el aula la resolución de conflictos. Nombre: Conflictos - No pierdas la perspectiva.</a:t>
          </a:r>
          <a:endParaRPr lang="es-ES" sz="2200" dirty="0" smtClean="0">
            <a:hlinkClick xmlns:r="http://schemas.openxmlformats.org/officeDocument/2006/relationships" r:id="rId2"/>
          </a:endParaRPr>
        </a:p>
        <a:p>
          <a:r>
            <a:rPr lang="es-ES" sz="2200" dirty="0" smtClean="0">
              <a:hlinkClick xmlns:r="http://schemas.openxmlformats.org/officeDocument/2006/relationships" r:id="rId2"/>
            </a:rPr>
            <a:t>https://www.youtube.com/watch?v=TiNUaHXsjBA</a:t>
          </a:r>
          <a:endParaRPr lang="es-ES" sz="2200" dirty="0" smtClean="0"/>
        </a:p>
        <a:p>
          <a:endParaRPr lang="es-ES" sz="22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 </a:t>
          </a:r>
          <a:r>
            <a:rPr lang="es-ES" b="1" dirty="0" smtClean="0">
              <a:solidFill>
                <a:schemeClr val="bg1"/>
              </a:solidFill>
            </a:rPr>
            <a:t>para trabajar en el aula la resolución de conflictos. Nombre: Los Conflictos.</a:t>
          </a:r>
          <a:endParaRPr lang="es-ES" dirty="0" smtClean="0">
            <a:hlinkClick xmlns:r="http://schemas.openxmlformats.org/officeDocument/2006/relationships" r:id="rId3"/>
          </a:endParaRPr>
        </a:p>
        <a:p>
          <a:r>
            <a:rPr lang="es-ES" dirty="0" smtClean="0">
              <a:hlinkClick xmlns:r="http://schemas.openxmlformats.org/officeDocument/2006/relationships" r:id="rId3"/>
            </a:rPr>
            <a:t>https://www.youtube.com/watch?v=fNHKh0b0pGU</a:t>
          </a:r>
          <a:endParaRPr lang="es-ES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A6776545-56D3-432A-B61A-93DB1D6873B8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5AFDA02E-9985-4288-B538-46B9E3855E20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5F01206-BC54-4584-9330-24D464E4D1EC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AC0742B7-F15A-4BB6-9B17-41BEF66F6F5A}" type="presOf" srcId="{031082BA-80AF-4B0F-832D-61D3B500F130}" destId="{1722D072-C7C3-4069-A933-E62BF3B4D9FA}" srcOrd="0" destOrd="0" presId="urn:microsoft.com/office/officeart/2008/layout/VerticalCurvedList"/>
    <dgm:cxn modelId="{D3D01B2F-354B-4050-AC39-445C1E5DA7D7}" type="presOf" srcId="{EC4C7298-5614-44CC-8ADD-1EDB5384418D}" destId="{03AB04DE-9E47-440B-88F1-153A5A8CE290}" srcOrd="0" destOrd="0" presId="urn:microsoft.com/office/officeart/2008/layout/VerticalCurvedList"/>
    <dgm:cxn modelId="{0E3BB67C-D4BF-4144-AFE3-BB0650AF1C87}" type="presParOf" srcId="{03AB04DE-9E47-440B-88F1-153A5A8CE290}" destId="{8566FE57-D057-4EEC-AABF-8EABE5AB0EEF}" srcOrd="0" destOrd="0" presId="urn:microsoft.com/office/officeart/2008/layout/VerticalCurvedList"/>
    <dgm:cxn modelId="{871EBA93-8711-4C70-AA00-1AD6B947D998}" type="presParOf" srcId="{8566FE57-D057-4EEC-AABF-8EABE5AB0EEF}" destId="{71EAB8FF-386A-4814-A562-6FD7662A2C0E}" srcOrd="0" destOrd="0" presId="urn:microsoft.com/office/officeart/2008/layout/VerticalCurvedList"/>
    <dgm:cxn modelId="{1CE81B2B-2E66-4680-8025-A7319AD8BCE8}" type="presParOf" srcId="{71EAB8FF-386A-4814-A562-6FD7662A2C0E}" destId="{30E1FA7E-A1C2-4663-AE68-B5B21AF42AF2}" srcOrd="0" destOrd="0" presId="urn:microsoft.com/office/officeart/2008/layout/VerticalCurvedList"/>
    <dgm:cxn modelId="{841B9515-DAE0-4686-AEF7-50189D2FDB56}" type="presParOf" srcId="{71EAB8FF-386A-4814-A562-6FD7662A2C0E}" destId="{FB87109C-D263-4E5C-8493-34FA642F047A}" srcOrd="1" destOrd="0" presId="urn:microsoft.com/office/officeart/2008/layout/VerticalCurvedList"/>
    <dgm:cxn modelId="{89021278-D510-4262-8532-99C884DEFCB7}" type="presParOf" srcId="{71EAB8FF-386A-4814-A562-6FD7662A2C0E}" destId="{0A4E9CF8-294C-43ED-97EC-281A7ABB65B3}" srcOrd="2" destOrd="0" presId="urn:microsoft.com/office/officeart/2008/layout/VerticalCurvedList"/>
    <dgm:cxn modelId="{4CCF00DD-5330-4C38-AB71-8920728F0B2A}" type="presParOf" srcId="{71EAB8FF-386A-4814-A562-6FD7662A2C0E}" destId="{98CCCF19-692C-44AB-9FCC-574990082BE6}" srcOrd="3" destOrd="0" presId="urn:microsoft.com/office/officeart/2008/layout/VerticalCurvedList"/>
    <dgm:cxn modelId="{22959876-ACEA-4E4F-804B-742AD7D9E0D5}" type="presParOf" srcId="{8566FE57-D057-4EEC-AABF-8EABE5AB0EEF}" destId="{50E8FEAF-B410-454C-A2E9-4DE96E3E05B8}" srcOrd="1" destOrd="0" presId="urn:microsoft.com/office/officeart/2008/layout/VerticalCurvedList"/>
    <dgm:cxn modelId="{B68F3C12-4EE7-4931-AA46-935435D0191F}" type="presParOf" srcId="{8566FE57-D057-4EEC-AABF-8EABE5AB0EEF}" destId="{18ECEFB9-FE6A-41E4-AD21-B71602E0A567}" srcOrd="2" destOrd="0" presId="urn:microsoft.com/office/officeart/2008/layout/VerticalCurvedList"/>
    <dgm:cxn modelId="{B4EC45B0-1388-4670-947F-AEA11FCD4E98}" type="presParOf" srcId="{18ECEFB9-FE6A-41E4-AD21-B71602E0A567}" destId="{18ACB3DF-5B94-48D4-858C-93A532CC9EDC}" srcOrd="0" destOrd="0" presId="urn:microsoft.com/office/officeart/2008/layout/VerticalCurvedList"/>
    <dgm:cxn modelId="{639159A4-4A51-4D03-979B-761D15FD2079}" type="presParOf" srcId="{8566FE57-D057-4EEC-AABF-8EABE5AB0EEF}" destId="{F49FBA37-36EE-4AC2-8EBE-BAD264A7B7B1}" srcOrd="3" destOrd="0" presId="urn:microsoft.com/office/officeart/2008/layout/VerticalCurvedList"/>
    <dgm:cxn modelId="{9BDF2DFA-6389-4E5A-AB94-440D08AB9453}" type="presParOf" srcId="{8566FE57-D057-4EEC-AABF-8EABE5AB0EEF}" destId="{15C40B37-CB02-405E-A5E6-B4E96360CAA6}" srcOrd="4" destOrd="0" presId="urn:microsoft.com/office/officeart/2008/layout/VerticalCurvedList"/>
    <dgm:cxn modelId="{9A3039B8-A9C8-48B9-86A0-E2EEBA4C54BC}" type="presParOf" srcId="{15C40B37-CB02-405E-A5E6-B4E96360CAA6}" destId="{E816A656-A4F5-4265-A583-CB9EC5BBEAF2}" srcOrd="0" destOrd="0" presId="urn:microsoft.com/office/officeart/2008/layout/VerticalCurvedList"/>
    <dgm:cxn modelId="{41644415-D49A-4F16-92A4-DFF0DCABF8F3}" type="presParOf" srcId="{8566FE57-D057-4EEC-AABF-8EABE5AB0EEF}" destId="{1722D072-C7C3-4069-A933-E62BF3B4D9FA}" srcOrd="5" destOrd="0" presId="urn:microsoft.com/office/officeart/2008/layout/VerticalCurvedList"/>
    <dgm:cxn modelId="{29821F4D-149F-4CDE-AA49-F350CAC4E249}" type="presParOf" srcId="{8566FE57-D057-4EEC-AABF-8EABE5AB0EEF}" destId="{12500217-F985-4805-AFDA-1A7040797251}" srcOrd="6" destOrd="0" presId="urn:microsoft.com/office/officeart/2008/layout/VerticalCurvedList"/>
    <dgm:cxn modelId="{3B67109E-D16D-4605-8F61-43E6E4AD1BAC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400" b="1" i="0" dirty="0" smtClean="0">
              <a:solidFill>
                <a:schemeClr val="tx1"/>
              </a:solidFill>
            </a:rPr>
            <a:t>Video:</a:t>
          </a:r>
          <a:r>
            <a:rPr lang="es-ES" sz="2400" b="0" i="0" dirty="0" smtClean="0"/>
            <a:t> El valor de la familia: Todo Padre de Familia deben ver este video. </a:t>
          </a:r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https://www.youtube.com/watch?v=D2qbyCukMKQ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</a:t>
          </a:r>
          <a:r>
            <a:rPr lang="es-ES" dirty="0" smtClean="0"/>
            <a:t> para trabajar en taller de padres la resolución de conflictos. Nombre: Video Educativo Nro. 8. Resolución de Conflictos o Problemas.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https://www.youtube.com/watch?v=ptgFI3Hx5dw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000" b="1" dirty="0" smtClean="0">
              <a:solidFill>
                <a:schemeClr val="tx1"/>
              </a:solidFill>
            </a:rPr>
            <a:t>Video:</a:t>
          </a:r>
          <a:r>
            <a:rPr lang="es-ES" sz="2000" dirty="0" smtClean="0"/>
            <a:t> ¿Cómo hacer para que a mi hijo le guste estudiar? 📚 Educación para padres</a:t>
          </a:r>
          <a:endParaRPr lang="es-ES" sz="2000" dirty="0" smtClean="0">
            <a:hlinkClick xmlns:r="http://schemas.openxmlformats.org/officeDocument/2006/relationships" r:id="rId3"/>
          </a:endParaRPr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dirty="0" smtClean="0">
              <a:hlinkClick xmlns:r="http://schemas.openxmlformats.org/officeDocument/2006/relationships" r:id="rId3"/>
            </a:rPr>
            <a:t>https://www.youtube.com/watch?v=gizSCsjN8_I</a:t>
          </a:r>
          <a:endParaRPr lang="es-ES" sz="2000" dirty="0" smtClean="0"/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AA26F95F-A4AD-4E9A-931D-004354BEEE8F}" type="presOf" srcId="{EC4C7298-5614-44CC-8ADD-1EDB5384418D}" destId="{03AB04DE-9E47-440B-88F1-153A5A8CE290}" srcOrd="0" destOrd="0" presId="urn:microsoft.com/office/officeart/2008/layout/VerticalCurvedList"/>
    <dgm:cxn modelId="{A5FA3A8B-E933-40FB-91A0-8DA31EBC36A2}" type="presOf" srcId="{C1EE5AEA-937F-48EB-A714-E5AA86DE060C}" destId="{F49FBA37-36EE-4AC2-8EBE-BAD264A7B7B1}" srcOrd="0" destOrd="0" presId="urn:microsoft.com/office/officeart/2008/layout/VerticalCurvedList"/>
    <dgm:cxn modelId="{FD48385F-4246-4833-B4E6-9F1732ACD17D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9D22A1F9-7658-4AE3-9150-7C3FC74C21B7}" type="presOf" srcId="{031082BA-80AF-4B0F-832D-61D3B500F130}" destId="{1722D072-C7C3-4069-A933-E62BF3B4D9F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18D08C9C-BB6C-4459-84BB-42712BCFBC24}" type="presOf" srcId="{751B2ED6-36C8-47F4-8FB0-4D682BA02002}" destId="{FB87109C-D263-4E5C-8493-34FA642F047A}" srcOrd="0" destOrd="0" presId="urn:microsoft.com/office/officeart/2008/layout/VerticalCurvedList"/>
    <dgm:cxn modelId="{533EFFA5-3194-44D9-9420-03A84DDF3655}" type="presParOf" srcId="{03AB04DE-9E47-440B-88F1-153A5A8CE290}" destId="{8566FE57-D057-4EEC-AABF-8EABE5AB0EEF}" srcOrd="0" destOrd="0" presId="urn:microsoft.com/office/officeart/2008/layout/VerticalCurvedList"/>
    <dgm:cxn modelId="{8C581690-6B8B-4D7A-9613-30B597FDCB9A}" type="presParOf" srcId="{8566FE57-D057-4EEC-AABF-8EABE5AB0EEF}" destId="{71EAB8FF-386A-4814-A562-6FD7662A2C0E}" srcOrd="0" destOrd="0" presId="urn:microsoft.com/office/officeart/2008/layout/VerticalCurvedList"/>
    <dgm:cxn modelId="{EA2788D4-FE90-4C32-8CD7-AF83DEB092F0}" type="presParOf" srcId="{71EAB8FF-386A-4814-A562-6FD7662A2C0E}" destId="{30E1FA7E-A1C2-4663-AE68-B5B21AF42AF2}" srcOrd="0" destOrd="0" presId="urn:microsoft.com/office/officeart/2008/layout/VerticalCurvedList"/>
    <dgm:cxn modelId="{C7C65C19-7165-485C-BECD-842EC1824F06}" type="presParOf" srcId="{71EAB8FF-386A-4814-A562-6FD7662A2C0E}" destId="{FB87109C-D263-4E5C-8493-34FA642F047A}" srcOrd="1" destOrd="0" presId="urn:microsoft.com/office/officeart/2008/layout/VerticalCurvedList"/>
    <dgm:cxn modelId="{24111B57-074E-438C-AD0E-5E6BBDE0A8AD}" type="presParOf" srcId="{71EAB8FF-386A-4814-A562-6FD7662A2C0E}" destId="{0A4E9CF8-294C-43ED-97EC-281A7ABB65B3}" srcOrd="2" destOrd="0" presId="urn:microsoft.com/office/officeart/2008/layout/VerticalCurvedList"/>
    <dgm:cxn modelId="{DF12A373-CFE0-48F6-90DA-FED002EBC22D}" type="presParOf" srcId="{71EAB8FF-386A-4814-A562-6FD7662A2C0E}" destId="{98CCCF19-692C-44AB-9FCC-574990082BE6}" srcOrd="3" destOrd="0" presId="urn:microsoft.com/office/officeart/2008/layout/VerticalCurvedList"/>
    <dgm:cxn modelId="{251CBD5A-4371-4EC3-9030-54B8B4EB663D}" type="presParOf" srcId="{8566FE57-D057-4EEC-AABF-8EABE5AB0EEF}" destId="{50E8FEAF-B410-454C-A2E9-4DE96E3E05B8}" srcOrd="1" destOrd="0" presId="urn:microsoft.com/office/officeart/2008/layout/VerticalCurvedList"/>
    <dgm:cxn modelId="{CB247F3D-EFF7-47AF-8EEB-1C4238577722}" type="presParOf" srcId="{8566FE57-D057-4EEC-AABF-8EABE5AB0EEF}" destId="{18ECEFB9-FE6A-41E4-AD21-B71602E0A567}" srcOrd="2" destOrd="0" presId="urn:microsoft.com/office/officeart/2008/layout/VerticalCurvedList"/>
    <dgm:cxn modelId="{BB64242C-1E1E-4879-85C2-F9264EEECE4E}" type="presParOf" srcId="{18ECEFB9-FE6A-41E4-AD21-B71602E0A567}" destId="{18ACB3DF-5B94-48D4-858C-93A532CC9EDC}" srcOrd="0" destOrd="0" presId="urn:microsoft.com/office/officeart/2008/layout/VerticalCurvedList"/>
    <dgm:cxn modelId="{68192D62-B546-4C14-B5E1-87F252E9691C}" type="presParOf" srcId="{8566FE57-D057-4EEC-AABF-8EABE5AB0EEF}" destId="{F49FBA37-36EE-4AC2-8EBE-BAD264A7B7B1}" srcOrd="3" destOrd="0" presId="urn:microsoft.com/office/officeart/2008/layout/VerticalCurvedList"/>
    <dgm:cxn modelId="{2AC93DE9-3DBE-4ACA-9FE1-2E5DCBEA8185}" type="presParOf" srcId="{8566FE57-D057-4EEC-AABF-8EABE5AB0EEF}" destId="{15C40B37-CB02-405E-A5E6-B4E96360CAA6}" srcOrd="4" destOrd="0" presId="urn:microsoft.com/office/officeart/2008/layout/VerticalCurvedList"/>
    <dgm:cxn modelId="{453B740A-393A-4604-8452-4D6C5A9F5891}" type="presParOf" srcId="{15C40B37-CB02-405E-A5E6-B4E96360CAA6}" destId="{E816A656-A4F5-4265-A583-CB9EC5BBEAF2}" srcOrd="0" destOrd="0" presId="urn:microsoft.com/office/officeart/2008/layout/VerticalCurvedList"/>
    <dgm:cxn modelId="{4C5D15AB-4DCD-4008-8495-A312968D3EA9}" type="presParOf" srcId="{8566FE57-D057-4EEC-AABF-8EABE5AB0EEF}" destId="{1722D072-C7C3-4069-A933-E62BF3B4D9FA}" srcOrd="5" destOrd="0" presId="urn:microsoft.com/office/officeart/2008/layout/VerticalCurvedList"/>
    <dgm:cxn modelId="{31EA9F15-A025-479F-B9DE-F9629404DA9C}" type="presParOf" srcId="{8566FE57-D057-4EEC-AABF-8EABE5AB0EEF}" destId="{12500217-F985-4805-AFDA-1A7040797251}" srcOrd="6" destOrd="0" presId="urn:microsoft.com/office/officeart/2008/layout/VerticalCurvedList"/>
    <dgm:cxn modelId="{14406739-6263-4F58-AAF2-13DD596069F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10 conceptos que todo niño con TDAH desearía que sus docentes y padres conocieran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https://www.youtube.com/watch?v=lhvEaE9IdDM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1" dirty="0" err="1" smtClean="0">
              <a:solidFill>
                <a:schemeClr val="bg1"/>
              </a:solidFill>
            </a:rPr>
            <a:t>Capturología</a:t>
          </a:r>
          <a:r>
            <a:rPr lang="es-ES" b="1" dirty="0" smtClean="0">
              <a:solidFill>
                <a:schemeClr val="bg1"/>
              </a:solidFill>
            </a:rPr>
            <a:t>, el arte de captar la atención.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https://www.youtube.com/watch?v=iCemTZXU7NM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El aula afectiva | Laura Lewin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https://www.youtube.com/watch?v=8phICGlEPRI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DA4D101F-E754-4DF9-B70E-5737EB3022EA}" type="presOf" srcId="{98FD39B5-2D02-4965-9F4A-15656F237FCD}" destId="{50E8FEAF-B410-454C-A2E9-4DE96E3E05B8}" srcOrd="0" destOrd="0" presId="urn:microsoft.com/office/officeart/2008/layout/VerticalCurvedList"/>
    <dgm:cxn modelId="{AB44B15B-1998-491A-9321-B866FF7DF35F}" type="presOf" srcId="{751B2ED6-36C8-47F4-8FB0-4D682BA02002}" destId="{FB87109C-D263-4E5C-8493-34FA642F047A}" srcOrd="0" destOrd="0" presId="urn:microsoft.com/office/officeart/2008/layout/VerticalCurvedList"/>
    <dgm:cxn modelId="{7A46104F-EC10-4198-8C17-A9D575F40ED2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FE4C2AF-A04B-410F-B46E-A54AAFE155F0}" type="presOf" srcId="{031082BA-80AF-4B0F-832D-61D3B500F130}" destId="{1722D072-C7C3-4069-A933-E62BF3B4D9FA}" srcOrd="0" destOrd="0" presId="urn:microsoft.com/office/officeart/2008/layout/VerticalCurvedList"/>
    <dgm:cxn modelId="{6ED41207-7078-4531-9BBC-0AC34FD2905E}" type="presOf" srcId="{EC4C7298-5614-44CC-8ADD-1EDB5384418D}" destId="{03AB04DE-9E47-440B-88F1-153A5A8CE290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1CF15CC6-5BBA-4A16-83B5-29099878DCDA}" type="presParOf" srcId="{03AB04DE-9E47-440B-88F1-153A5A8CE290}" destId="{8566FE57-D057-4EEC-AABF-8EABE5AB0EEF}" srcOrd="0" destOrd="0" presId="urn:microsoft.com/office/officeart/2008/layout/VerticalCurvedList"/>
    <dgm:cxn modelId="{AF8B04D9-46F4-4424-BC44-54A9C399DB12}" type="presParOf" srcId="{8566FE57-D057-4EEC-AABF-8EABE5AB0EEF}" destId="{71EAB8FF-386A-4814-A562-6FD7662A2C0E}" srcOrd="0" destOrd="0" presId="urn:microsoft.com/office/officeart/2008/layout/VerticalCurvedList"/>
    <dgm:cxn modelId="{A2BBC933-7DC3-48EB-B605-99D397086C4A}" type="presParOf" srcId="{71EAB8FF-386A-4814-A562-6FD7662A2C0E}" destId="{30E1FA7E-A1C2-4663-AE68-B5B21AF42AF2}" srcOrd="0" destOrd="0" presId="urn:microsoft.com/office/officeart/2008/layout/VerticalCurvedList"/>
    <dgm:cxn modelId="{120013E1-7DFF-42E6-A534-FDB85E35F523}" type="presParOf" srcId="{71EAB8FF-386A-4814-A562-6FD7662A2C0E}" destId="{FB87109C-D263-4E5C-8493-34FA642F047A}" srcOrd="1" destOrd="0" presId="urn:microsoft.com/office/officeart/2008/layout/VerticalCurvedList"/>
    <dgm:cxn modelId="{1CB10F48-C162-45DF-9038-5BFF57A487A8}" type="presParOf" srcId="{71EAB8FF-386A-4814-A562-6FD7662A2C0E}" destId="{0A4E9CF8-294C-43ED-97EC-281A7ABB65B3}" srcOrd="2" destOrd="0" presId="urn:microsoft.com/office/officeart/2008/layout/VerticalCurvedList"/>
    <dgm:cxn modelId="{62CE7D93-31C4-4944-B2E4-DA241D150BBC}" type="presParOf" srcId="{71EAB8FF-386A-4814-A562-6FD7662A2C0E}" destId="{98CCCF19-692C-44AB-9FCC-574990082BE6}" srcOrd="3" destOrd="0" presId="urn:microsoft.com/office/officeart/2008/layout/VerticalCurvedList"/>
    <dgm:cxn modelId="{0561F56F-1241-43AE-A6D1-774496402F89}" type="presParOf" srcId="{8566FE57-D057-4EEC-AABF-8EABE5AB0EEF}" destId="{50E8FEAF-B410-454C-A2E9-4DE96E3E05B8}" srcOrd="1" destOrd="0" presId="urn:microsoft.com/office/officeart/2008/layout/VerticalCurvedList"/>
    <dgm:cxn modelId="{541B0A2A-4FF2-4A79-8D33-02DBA6904263}" type="presParOf" srcId="{8566FE57-D057-4EEC-AABF-8EABE5AB0EEF}" destId="{18ECEFB9-FE6A-41E4-AD21-B71602E0A567}" srcOrd="2" destOrd="0" presId="urn:microsoft.com/office/officeart/2008/layout/VerticalCurvedList"/>
    <dgm:cxn modelId="{9A959C93-D8A3-45FC-81C5-B82EA733DA37}" type="presParOf" srcId="{18ECEFB9-FE6A-41E4-AD21-B71602E0A567}" destId="{18ACB3DF-5B94-48D4-858C-93A532CC9EDC}" srcOrd="0" destOrd="0" presId="urn:microsoft.com/office/officeart/2008/layout/VerticalCurvedList"/>
    <dgm:cxn modelId="{8AE7C1F3-E20A-4D4A-9A9B-20DC577FF6F6}" type="presParOf" srcId="{8566FE57-D057-4EEC-AABF-8EABE5AB0EEF}" destId="{F49FBA37-36EE-4AC2-8EBE-BAD264A7B7B1}" srcOrd="3" destOrd="0" presId="urn:microsoft.com/office/officeart/2008/layout/VerticalCurvedList"/>
    <dgm:cxn modelId="{E0B06FF8-1786-484F-A801-EDF8C6F16A46}" type="presParOf" srcId="{8566FE57-D057-4EEC-AABF-8EABE5AB0EEF}" destId="{15C40B37-CB02-405E-A5E6-B4E96360CAA6}" srcOrd="4" destOrd="0" presId="urn:microsoft.com/office/officeart/2008/layout/VerticalCurvedList"/>
    <dgm:cxn modelId="{C83249FC-7733-49F5-9C58-19DC24860FB4}" type="presParOf" srcId="{15C40B37-CB02-405E-A5E6-B4E96360CAA6}" destId="{E816A656-A4F5-4265-A583-CB9EC5BBEAF2}" srcOrd="0" destOrd="0" presId="urn:microsoft.com/office/officeart/2008/layout/VerticalCurvedList"/>
    <dgm:cxn modelId="{48261F8F-59C7-4E45-883B-C01B7CBA0665}" type="presParOf" srcId="{8566FE57-D057-4EEC-AABF-8EABE5AB0EEF}" destId="{1722D072-C7C3-4069-A933-E62BF3B4D9FA}" srcOrd="5" destOrd="0" presId="urn:microsoft.com/office/officeart/2008/layout/VerticalCurvedList"/>
    <dgm:cxn modelId="{077C23CA-5B87-473B-A058-848072BDCBD5}" type="presParOf" srcId="{8566FE57-D057-4EEC-AABF-8EABE5AB0EEF}" destId="{12500217-F985-4805-AFDA-1A7040797251}" srcOrd="6" destOrd="0" presId="urn:microsoft.com/office/officeart/2008/layout/VerticalCurvedList"/>
    <dgm:cxn modelId="{969187C1-D2D2-4188-8F7D-14DC7C2B43E2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96A4A-8DF1-4D5A-A8A0-5F9C2C7D72D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6E71AB6-0FC1-4DB2-AD16-5C707EB74A3C}">
      <dgm:prSet phldrT="[Texto]" custT="1"/>
      <dgm:spPr/>
      <dgm:t>
        <a:bodyPr/>
        <a:lstStyle/>
        <a:p>
          <a:endParaRPr lang="es-ES" sz="1800" dirty="0" smtClean="0"/>
        </a:p>
        <a:p>
          <a:r>
            <a:rPr lang="es-ES" sz="1800" b="1" dirty="0" smtClean="0">
              <a:solidFill>
                <a:schemeClr val="tx1"/>
              </a:solidFill>
            </a:rPr>
            <a:t>CONDUCTUAL</a:t>
          </a:r>
          <a:r>
            <a:rPr lang="es-ES" sz="18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endParaRPr lang="es-ES" sz="1400" dirty="0"/>
        </a:p>
      </dgm:t>
    </dgm:pt>
    <dgm:pt modelId="{6025EE19-D8AF-4E57-8FE6-1788A8719727}" type="parTrans" cxnId="{F20ED104-0A95-4276-8546-5397AA8A2FF6}">
      <dgm:prSet/>
      <dgm:spPr/>
      <dgm:t>
        <a:bodyPr/>
        <a:lstStyle/>
        <a:p>
          <a:endParaRPr lang="es-ES"/>
        </a:p>
      </dgm:t>
    </dgm:pt>
    <dgm:pt modelId="{11D94C4B-6D70-4BE3-A682-B8DB3EACA111}" type="sibTrans" cxnId="{F20ED104-0A95-4276-8546-5397AA8A2FF6}">
      <dgm:prSet/>
      <dgm:spPr/>
      <dgm:t>
        <a:bodyPr/>
        <a:lstStyle/>
        <a:p>
          <a:endParaRPr lang="es-ES"/>
        </a:p>
      </dgm:t>
    </dgm:pt>
    <dgm:pt modelId="{8E24D9EC-9630-4751-9B6D-47B9B1704574}">
      <dgm:prSet phldrT="[Texto]" custT="1"/>
      <dgm:spPr/>
      <dgm:t>
        <a:bodyPr/>
        <a:lstStyle/>
        <a:p>
          <a:r>
            <a:rPr lang="es-ES" sz="1800" b="1" dirty="0" smtClean="0">
              <a:solidFill>
                <a:schemeClr val="tx1"/>
              </a:solidFill>
            </a:rPr>
            <a:t>AFECTIVA:</a:t>
          </a:r>
          <a:r>
            <a:rPr lang="es-ES" sz="1800" dirty="0" smtClean="0"/>
            <a:t> Emociones positivas, disfrute, felicidad, Interés, sentido de pertenencia, apreciado por otros, sentirse incluido, valorar el colegio, útil, importante. </a:t>
          </a:r>
        </a:p>
        <a:p>
          <a:endParaRPr lang="es-ES" sz="1400" dirty="0"/>
        </a:p>
      </dgm:t>
    </dgm:pt>
    <dgm:pt modelId="{3E552B71-2644-461E-B7B7-ED8AB6DEC93C}" type="parTrans" cxnId="{E5410281-5E4F-4612-B3F3-3DC994E24ED4}">
      <dgm:prSet/>
      <dgm:spPr/>
      <dgm:t>
        <a:bodyPr/>
        <a:lstStyle/>
        <a:p>
          <a:endParaRPr lang="es-ES"/>
        </a:p>
      </dgm:t>
    </dgm:pt>
    <dgm:pt modelId="{70A68B9D-C672-4DE5-812E-E5DBB02FCDD9}" type="sibTrans" cxnId="{E5410281-5E4F-4612-B3F3-3DC994E24ED4}">
      <dgm:prSet/>
      <dgm:spPr/>
      <dgm:t>
        <a:bodyPr/>
        <a:lstStyle/>
        <a:p>
          <a:endParaRPr lang="es-ES"/>
        </a:p>
      </dgm:t>
    </dgm:pt>
    <dgm:pt modelId="{1C057876-A943-4872-B36F-7E610F036DE5}">
      <dgm:prSet phldrT="[Texto]" custT="1"/>
      <dgm:spPr/>
      <dgm:t>
        <a:bodyPr/>
        <a:lstStyle/>
        <a:p>
          <a:endParaRPr lang="es-ES" sz="1600" b="1" dirty="0" smtClean="0">
            <a:solidFill>
              <a:schemeClr val="tx1"/>
            </a:solidFill>
          </a:endParaRPr>
        </a:p>
        <a:p>
          <a:r>
            <a:rPr lang="es-ES" sz="1800" b="1" dirty="0" smtClean="0">
              <a:solidFill>
                <a:schemeClr val="tx1"/>
              </a:solidFill>
            </a:rPr>
            <a:t>COGNITIVA</a:t>
          </a:r>
          <a:r>
            <a:rPr lang="es-ES" sz="18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dirty="0" err="1" smtClean="0"/>
            <a:t>metacognitiva</a:t>
          </a:r>
          <a:r>
            <a:rPr lang="es-ES" sz="1800" dirty="0" smtClean="0"/>
            <a:t>, uso de estrategias profundas de aprendizaje, elaboración, integración, conectado a conocimientos previos.</a:t>
          </a:r>
        </a:p>
        <a:p>
          <a:endParaRPr lang="es-ES" sz="1800" dirty="0"/>
        </a:p>
      </dgm:t>
    </dgm:pt>
    <dgm:pt modelId="{08F7425B-5698-4313-A3EF-B46B6204F7FA}" type="parTrans" cxnId="{1A1DA023-7670-4C6C-947B-8C45E7616613}">
      <dgm:prSet/>
      <dgm:spPr/>
      <dgm:t>
        <a:bodyPr/>
        <a:lstStyle/>
        <a:p>
          <a:endParaRPr lang="es-ES"/>
        </a:p>
      </dgm:t>
    </dgm:pt>
    <dgm:pt modelId="{B9CECC7E-47AA-47C9-92DE-22EA5B2A5A09}" type="sibTrans" cxnId="{1A1DA023-7670-4C6C-947B-8C45E7616613}">
      <dgm:prSet/>
      <dgm:spPr/>
      <dgm:t>
        <a:bodyPr/>
        <a:lstStyle/>
        <a:p>
          <a:endParaRPr lang="es-ES"/>
        </a:p>
      </dgm:t>
    </dgm:pt>
    <dgm:pt modelId="{CAA190EE-2B83-4C9E-A168-0E1CC9A4602E}" type="pres">
      <dgm:prSet presAssocID="{98196A4A-8DF1-4D5A-A8A0-5F9C2C7D72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F4299A2B-A6AD-40F0-B670-CA7FA76098FA}" type="pres">
      <dgm:prSet presAssocID="{98196A4A-8DF1-4D5A-A8A0-5F9C2C7D72DE}" presName="Name1" presStyleCnt="0"/>
      <dgm:spPr/>
    </dgm:pt>
    <dgm:pt modelId="{C3539736-3996-40FE-ABA7-0DCD1CA806FE}" type="pres">
      <dgm:prSet presAssocID="{98196A4A-8DF1-4D5A-A8A0-5F9C2C7D72DE}" presName="cycle" presStyleCnt="0"/>
      <dgm:spPr/>
    </dgm:pt>
    <dgm:pt modelId="{0F9E55D0-9E1C-45B4-A545-C74E077D0DF7}" type="pres">
      <dgm:prSet presAssocID="{98196A4A-8DF1-4D5A-A8A0-5F9C2C7D72DE}" presName="srcNode" presStyleLbl="node1" presStyleIdx="0" presStyleCnt="3"/>
      <dgm:spPr/>
    </dgm:pt>
    <dgm:pt modelId="{F3182276-5288-4C8F-BDE5-F500552069E4}" type="pres">
      <dgm:prSet presAssocID="{98196A4A-8DF1-4D5A-A8A0-5F9C2C7D72DE}" presName="conn" presStyleLbl="parChTrans1D2" presStyleIdx="0" presStyleCnt="1"/>
      <dgm:spPr/>
      <dgm:t>
        <a:bodyPr/>
        <a:lstStyle/>
        <a:p>
          <a:endParaRPr lang="es-ES"/>
        </a:p>
      </dgm:t>
    </dgm:pt>
    <dgm:pt modelId="{387D5D76-0592-49F4-9B51-CFC559ECC8ED}" type="pres">
      <dgm:prSet presAssocID="{98196A4A-8DF1-4D5A-A8A0-5F9C2C7D72DE}" presName="extraNode" presStyleLbl="node1" presStyleIdx="0" presStyleCnt="3"/>
      <dgm:spPr/>
    </dgm:pt>
    <dgm:pt modelId="{E4DD7FCD-8BB7-4A5F-A424-6D764911D5CA}" type="pres">
      <dgm:prSet presAssocID="{98196A4A-8DF1-4D5A-A8A0-5F9C2C7D72DE}" presName="dstNode" presStyleLbl="node1" presStyleIdx="0" presStyleCnt="3"/>
      <dgm:spPr/>
    </dgm:pt>
    <dgm:pt modelId="{97E65C57-5676-41EA-B905-746CE93ECFF1}" type="pres">
      <dgm:prSet presAssocID="{F6E71AB6-0FC1-4DB2-AD16-5C707EB74A3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A074B8-E720-4640-A9D2-8C68BBB26AE4}" type="pres">
      <dgm:prSet presAssocID="{F6E71AB6-0FC1-4DB2-AD16-5C707EB74A3C}" presName="accent_1" presStyleCnt="0"/>
      <dgm:spPr/>
    </dgm:pt>
    <dgm:pt modelId="{8E7F7C90-41E9-4198-A007-983DE2E323A9}" type="pres">
      <dgm:prSet presAssocID="{F6E71AB6-0FC1-4DB2-AD16-5C707EB74A3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BF7E6E9-D263-4298-BCFD-6AD33BCE00B2}" type="pres">
      <dgm:prSet presAssocID="{8E24D9EC-9630-4751-9B6D-47B9B170457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E944F1-44D7-40CF-AED2-D7ED68376F64}" type="pres">
      <dgm:prSet presAssocID="{8E24D9EC-9630-4751-9B6D-47B9B1704574}" presName="accent_2" presStyleCnt="0"/>
      <dgm:spPr/>
    </dgm:pt>
    <dgm:pt modelId="{57759AB6-5C68-4595-B692-F01B167B02F0}" type="pres">
      <dgm:prSet presAssocID="{8E24D9EC-9630-4751-9B6D-47B9B1704574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DB89961-3C42-4FAA-9C5B-10F9BB701E0C}" type="pres">
      <dgm:prSet presAssocID="{1C057876-A943-4872-B36F-7E610F036DE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71E627-748E-4463-995D-101140F3EF42}" type="pres">
      <dgm:prSet presAssocID="{1C057876-A943-4872-B36F-7E610F036DE5}" presName="accent_3" presStyleCnt="0"/>
      <dgm:spPr/>
    </dgm:pt>
    <dgm:pt modelId="{BA6382C9-7E4D-4478-88AF-E7A413EAC4D4}" type="pres">
      <dgm:prSet presAssocID="{1C057876-A943-4872-B36F-7E610F036DE5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20ED104-0A95-4276-8546-5397AA8A2FF6}" srcId="{98196A4A-8DF1-4D5A-A8A0-5F9C2C7D72DE}" destId="{F6E71AB6-0FC1-4DB2-AD16-5C707EB74A3C}" srcOrd="0" destOrd="0" parTransId="{6025EE19-D8AF-4E57-8FE6-1788A8719727}" sibTransId="{11D94C4B-6D70-4BE3-A682-B8DB3EACA111}"/>
    <dgm:cxn modelId="{E5410281-5E4F-4612-B3F3-3DC994E24ED4}" srcId="{98196A4A-8DF1-4D5A-A8A0-5F9C2C7D72DE}" destId="{8E24D9EC-9630-4751-9B6D-47B9B1704574}" srcOrd="1" destOrd="0" parTransId="{3E552B71-2644-461E-B7B7-ED8AB6DEC93C}" sibTransId="{70A68B9D-C672-4DE5-812E-E5DBB02FCDD9}"/>
    <dgm:cxn modelId="{F3C43C3D-8357-49FE-91D5-B74FD5FD0BCA}" type="presOf" srcId="{8E24D9EC-9630-4751-9B6D-47B9B1704574}" destId="{8BF7E6E9-D263-4298-BCFD-6AD33BCE00B2}" srcOrd="0" destOrd="0" presId="urn:microsoft.com/office/officeart/2008/layout/VerticalCurvedList"/>
    <dgm:cxn modelId="{42FF3BF1-FCC9-4F42-823C-4706FD953415}" type="presOf" srcId="{1C057876-A943-4872-B36F-7E610F036DE5}" destId="{3DB89961-3C42-4FAA-9C5B-10F9BB701E0C}" srcOrd="0" destOrd="0" presId="urn:microsoft.com/office/officeart/2008/layout/VerticalCurvedList"/>
    <dgm:cxn modelId="{25ECA5E8-BFEC-4FFC-AB2B-98D975A5398C}" type="presOf" srcId="{98196A4A-8DF1-4D5A-A8A0-5F9C2C7D72DE}" destId="{CAA190EE-2B83-4C9E-A168-0E1CC9A4602E}" srcOrd="0" destOrd="0" presId="urn:microsoft.com/office/officeart/2008/layout/VerticalCurvedList"/>
    <dgm:cxn modelId="{E7432BE4-BBE4-406E-ABE4-B9E860584E86}" type="presOf" srcId="{F6E71AB6-0FC1-4DB2-AD16-5C707EB74A3C}" destId="{97E65C57-5676-41EA-B905-746CE93ECFF1}" srcOrd="0" destOrd="0" presId="urn:microsoft.com/office/officeart/2008/layout/VerticalCurvedList"/>
    <dgm:cxn modelId="{1A1DA023-7670-4C6C-947B-8C45E7616613}" srcId="{98196A4A-8DF1-4D5A-A8A0-5F9C2C7D72DE}" destId="{1C057876-A943-4872-B36F-7E610F036DE5}" srcOrd="2" destOrd="0" parTransId="{08F7425B-5698-4313-A3EF-B46B6204F7FA}" sibTransId="{B9CECC7E-47AA-47C9-92DE-22EA5B2A5A09}"/>
    <dgm:cxn modelId="{0B516FDF-216C-4C63-B662-09EBF3843F32}" type="presOf" srcId="{11D94C4B-6D70-4BE3-A682-B8DB3EACA111}" destId="{F3182276-5288-4C8F-BDE5-F500552069E4}" srcOrd="0" destOrd="0" presId="urn:microsoft.com/office/officeart/2008/layout/VerticalCurvedList"/>
    <dgm:cxn modelId="{DB067979-FC3B-4E60-B21D-0EF189CF03D9}" type="presParOf" srcId="{CAA190EE-2B83-4C9E-A168-0E1CC9A4602E}" destId="{F4299A2B-A6AD-40F0-B670-CA7FA76098FA}" srcOrd="0" destOrd="0" presId="urn:microsoft.com/office/officeart/2008/layout/VerticalCurvedList"/>
    <dgm:cxn modelId="{DE54F5D9-09D6-4D9A-884B-172F22285E59}" type="presParOf" srcId="{F4299A2B-A6AD-40F0-B670-CA7FA76098FA}" destId="{C3539736-3996-40FE-ABA7-0DCD1CA806FE}" srcOrd="0" destOrd="0" presId="urn:microsoft.com/office/officeart/2008/layout/VerticalCurvedList"/>
    <dgm:cxn modelId="{098C59B8-56C4-4063-8F25-508DBFACD288}" type="presParOf" srcId="{C3539736-3996-40FE-ABA7-0DCD1CA806FE}" destId="{0F9E55D0-9E1C-45B4-A545-C74E077D0DF7}" srcOrd="0" destOrd="0" presId="urn:microsoft.com/office/officeart/2008/layout/VerticalCurvedList"/>
    <dgm:cxn modelId="{F9036F17-DC17-40AE-9D08-8C76BBE359AF}" type="presParOf" srcId="{C3539736-3996-40FE-ABA7-0DCD1CA806FE}" destId="{F3182276-5288-4C8F-BDE5-F500552069E4}" srcOrd="1" destOrd="0" presId="urn:microsoft.com/office/officeart/2008/layout/VerticalCurvedList"/>
    <dgm:cxn modelId="{EC3533E2-C20C-4343-96E2-80976911DD8F}" type="presParOf" srcId="{C3539736-3996-40FE-ABA7-0DCD1CA806FE}" destId="{387D5D76-0592-49F4-9B51-CFC559ECC8ED}" srcOrd="2" destOrd="0" presId="urn:microsoft.com/office/officeart/2008/layout/VerticalCurvedList"/>
    <dgm:cxn modelId="{B3712742-0788-401C-8FD6-CAACB710640C}" type="presParOf" srcId="{C3539736-3996-40FE-ABA7-0DCD1CA806FE}" destId="{E4DD7FCD-8BB7-4A5F-A424-6D764911D5CA}" srcOrd="3" destOrd="0" presId="urn:microsoft.com/office/officeart/2008/layout/VerticalCurvedList"/>
    <dgm:cxn modelId="{4B513AC8-9A6E-4FC6-83FF-432AAB22E0EB}" type="presParOf" srcId="{F4299A2B-A6AD-40F0-B670-CA7FA76098FA}" destId="{97E65C57-5676-41EA-B905-746CE93ECFF1}" srcOrd="1" destOrd="0" presId="urn:microsoft.com/office/officeart/2008/layout/VerticalCurvedList"/>
    <dgm:cxn modelId="{0C3C2F6B-D90F-423A-A936-D05B322607C7}" type="presParOf" srcId="{F4299A2B-A6AD-40F0-B670-CA7FA76098FA}" destId="{46A074B8-E720-4640-A9D2-8C68BBB26AE4}" srcOrd="2" destOrd="0" presId="urn:microsoft.com/office/officeart/2008/layout/VerticalCurvedList"/>
    <dgm:cxn modelId="{FBD7F62D-27C3-455A-BC4E-DB7098C69303}" type="presParOf" srcId="{46A074B8-E720-4640-A9D2-8C68BBB26AE4}" destId="{8E7F7C90-41E9-4198-A007-983DE2E323A9}" srcOrd="0" destOrd="0" presId="urn:microsoft.com/office/officeart/2008/layout/VerticalCurvedList"/>
    <dgm:cxn modelId="{20001971-61F6-42D5-914D-83925E4AE4D0}" type="presParOf" srcId="{F4299A2B-A6AD-40F0-B670-CA7FA76098FA}" destId="{8BF7E6E9-D263-4298-BCFD-6AD33BCE00B2}" srcOrd="3" destOrd="0" presId="urn:microsoft.com/office/officeart/2008/layout/VerticalCurvedList"/>
    <dgm:cxn modelId="{464DE9CF-84E3-4922-9311-7C2BF0D05461}" type="presParOf" srcId="{F4299A2B-A6AD-40F0-B670-CA7FA76098FA}" destId="{CDE944F1-44D7-40CF-AED2-D7ED68376F64}" srcOrd="4" destOrd="0" presId="urn:microsoft.com/office/officeart/2008/layout/VerticalCurvedList"/>
    <dgm:cxn modelId="{86D625EE-5836-4629-9FEB-3E6C080BA1C6}" type="presParOf" srcId="{CDE944F1-44D7-40CF-AED2-D7ED68376F64}" destId="{57759AB6-5C68-4595-B692-F01B167B02F0}" srcOrd="0" destOrd="0" presId="urn:microsoft.com/office/officeart/2008/layout/VerticalCurvedList"/>
    <dgm:cxn modelId="{08946499-AEDE-4A1E-8429-23C8922D8B06}" type="presParOf" srcId="{F4299A2B-A6AD-40F0-B670-CA7FA76098FA}" destId="{3DB89961-3C42-4FAA-9C5B-10F9BB701E0C}" srcOrd="5" destOrd="0" presId="urn:microsoft.com/office/officeart/2008/layout/VerticalCurvedList"/>
    <dgm:cxn modelId="{5950CF98-A8E3-409F-A845-A6C92D3F9B30}" type="presParOf" srcId="{F4299A2B-A6AD-40F0-B670-CA7FA76098FA}" destId="{0571E627-748E-4463-995D-101140F3EF42}" srcOrd="6" destOrd="0" presId="urn:microsoft.com/office/officeart/2008/layout/VerticalCurvedList"/>
    <dgm:cxn modelId="{D2D9CDD9-B1E1-4955-8AC2-0E722062FB01}" type="presParOf" srcId="{0571E627-748E-4463-995D-101140F3EF42}" destId="{BA6382C9-7E4D-4478-88AF-E7A413EAC4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Cómo lograr que sus alumnos recuerden. 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https://www.youtube.com/watch?v=nF772Mrco4w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¿Cómo aprende el cerebro? Aprende con </a:t>
          </a:r>
          <a:r>
            <a:rPr lang="es-ES" sz="2000" b="1" dirty="0" err="1" smtClean="0">
              <a:solidFill>
                <a:schemeClr val="bg1"/>
              </a:solidFill>
            </a:rPr>
            <a:t>Neuroeducación</a:t>
          </a:r>
          <a:endParaRPr lang="es-ES" sz="2000" b="1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2"/>
            </a:rPr>
            <a:t>https://www.youtube.com/watch?v=7Jl7gs67L5k</a:t>
          </a:r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Programar para aprender sin limites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https://www.youtube.com/watch?v=9hUjhIfs-bw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6C166DE7-F8FA-491D-938D-423BC67E4C32}" type="presOf" srcId="{031082BA-80AF-4B0F-832D-61D3B500F130}" destId="{1722D072-C7C3-4069-A933-E62BF3B4D9FA}" srcOrd="0" destOrd="0" presId="urn:microsoft.com/office/officeart/2008/layout/VerticalCurvedList"/>
    <dgm:cxn modelId="{D3D96F98-4C81-4A79-8EA4-8D10B035B4A9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A32C3CC5-42F5-4A40-AE02-576653332701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0A8F140F-7DAB-47EE-8A30-8B963004C30E}" type="presOf" srcId="{98FD39B5-2D02-4965-9F4A-15656F237FCD}" destId="{50E8FEAF-B410-454C-A2E9-4DE96E3E05B8}" srcOrd="0" destOrd="0" presId="urn:microsoft.com/office/officeart/2008/layout/VerticalCurvedList"/>
    <dgm:cxn modelId="{3D2E43DC-983E-4FD3-BFDE-9B6E3BEE840E}" type="presOf" srcId="{EC4C7298-5614-44CC-8ADD-1EDB5384418D}" destId="{03AB04DE-9E47-440B-88F1-153A5A8CE290}" srcOrd="0" destOrd="0" presId="urn:microsoft.com/office/officeart/2008/layout/VerticalCurvedList"/>
    <dgm:cxn modelId="{80A03820-F157-4A5C-A989-C41F541516CD}" type="presParOf" srcId="{03AB04DE-9E47-440B-88F1-153A5A8CE290}" destId="{8566FE57-D057-4EEC-AABF-8EABE5AB0EEF}" srcOrd="0" destOrd="0" presId="urn:microsoft.com/office/officeart/2008/layout/VerticalCurvedList"/>
    <dgm:cxn modelId="{B760D7B9-B4D4-4890-A421-100C358D8409}" type="presParOf" srcId="{8566FE57-D057-4EEC-AABF-8EABE5AB0EEF}" destId="{71EAB8FF-386A-4814-A562-6FD7662A2C0E}" srcOrd="0" destOrd="0" presId="urn:microsoft.com/office/officeart/2008/layout/VerticalCurvedList"/>
    <dgm:cxn modelId="{353F3900-57D7-419B-8FA6-9C8BAFD0E388}" type="presParOf" srcId="{71EAB8FF-386A-4814-A562-6FD7662A2C0E}" destId="{30E1FA7E-A1C2-4663-AE68-B5B21AF42AF2}" srcOrd="0" destOrd="0" presId="urn:microsoft.com/office/officeart/2008/layout/VerticalCurvedList"/>
    <dgm:cxn modelId="{5EAED841-633D-44E2-A8E6-F53F6322CC84}" type="presParOf" srcId="{71EAB8FF-386A-4814-A562-6FD7662A2C0E}" destId="{FB87109C-D263-4E5C-8493-34FA642F047A}" srcOrd="1" destOrd="0" presId="urn:microsoft.com/office/officeart/2008/layout/VerticalCurvedList"/>
    <dgm:cxn modelId="{7D514607-D228-4E60-A1FE-26173568CE69}" type="presParOf" srcId="{71EAB8FF-386A-4814-A562-6FD7662A2C0E}" destId="{0A4E9CF8-294C-43ED-97EC-281A7ABB65B3}" srcOrd="2" destOrd="0" presId="urn:microsoft.com/office/officeart/2008/layout/VerticalCurvedList"/>
    <dgm:cxn modelId="{87FFD5BB-B4AD-4C4A-8E2C-989765C7F512}" type="presParOf" srcId="{71EAB8FF-386A-4814-A562-6FD7662A2C0E}" destId="{98CCCF19-692C-44AB-9FCC-574990082BE6}" srcOrd="3" destOrd="0" presId="urn:microsoft.com/office/officeart/2008/layout/VerticalCurvedList"/>
    <dgm:cxn modelId="{E150CEE5-2A13-45F0-91F9-A977FFFCD6F7}" type="presParOf" srcId="{8566FE57-D057-4EEC-AABF-8EABE5AB0EEF}" destId="{50E8FEAF-B410-454C-A2E9-4DE96E3E05B8}" srcOrd="1" destOrd="0" presId="urn:microsoft.com/office/officeart/2008/layout/VerticalCurvedList"/>
    <dgm:cxn modelId="{582B5743-5426-4C3A-BCB7-DB8113377FF4}" type="presParOf" srcId="{8566FE57-D057-4EEC-AABF-8EABE5AB0EEF}" destId="{18ECEFB9-FE6A-41E4-AD21-B71602E0A567}" srcOrd="2" destOrd="0" presId="urn:microsoft.com/office/officeart/2008/layout/VerticalCurvedList"/>
    <dgm:cxn modelId="{8EE0BB4D-3C9E-4773-B079-C82FDEA14D25}" type="presParOf" srcId="{18ECEFB9-FE6A-41E4-AD21-B71602E0A567}" destId="{18ACB3DF-5B94-48D4-858C-93A532CC9EDC}" srcOrd="0" destOrd="0" presId="urn:microsoft.com/office/officeart/2008/layout/VerticalCurvedList"/>
    <dgm:cxn modelId="{02A7B0E3-76F8-461E-B778-880D87C47EED}" type="presParOf" srcId="{8566FE57-D057-4EEC-AABF-8EABE5AB0EEF}" destId="{F49FBA37-36EE-4AC2-8EBE-BAD264A7B7B1}" srcOrd="3" destOrd="0" presId="urn:microsoft.com/office/officeart/2008/layout/VerticalCurvedList"/>
    <dgm:cxn modelId="{216A4D52-9C06-4ECD-BFA4-E8F4C7935774}" type="presParOf" srcId="{8566FE57-D057-4EEC-AABF-8EABE5AB0EEF}" destId="{15C40B37-CB02-405E-A5E6-B4E96360CAA6}" srcOrd="4" destOrd="0" presId="urn:microsoft.com/office/officeart/2008/layout/VerticalCurvedList"/>
    <dgm:cxn modelId="{AC084887-1742-4F26-9A49-413B3B208A53}" type="presParOf" srcId="{15C40B37-CB02-405E-A5E6-B4E96360CAA6}" destId="{E816A656-A4F5-4265-A583-CB9EC5BBEAF2}" srcOrd="0" destOrd="0" presId="urn:microsoft.com/office/officeart/2008/layout/VerticalCurvedList"/>
    <dgm:cxn modelId="{999612DC-F62F-4600-BA24-A557526B9BF9}" type="presParOf" srcId="{8566FE57-D057-4EEC-AABF-8EABE5AB0EEF}" destId="{1722D072-C7C3-4069-A933-E62BF3B4D9FA}" srcOrd="5" destOrd="0" presId="urn:microsoft.com/office/officeart/2008/layout/VerticalCurvedList"/>
    <dgm:cxn modelId="{7D8FEBB9-E1C7-4AA8-84B1-1E691EAEFEEB}" type="presParOf" srcId="{8566FE57-D057-4EEC-AABF-8EABE5AB0EEF}" destId="{12500217-F985-4805-AFDA-1A7040797251}" srcOrd="6" destOrd="0" presId="urn:microsoft.com/office/officeart/2008/layout/VerticalCurvedList"/>
    <dgm:cxn modelId="{7AD55458-DCC7-4DD5-83FB-76E111BAD92A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Persuade con tu voz. Estrategias para sonar creíble.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https://www.youtube.com/watch?v=YlI-e4QJWG0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arte de activar tu memoria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https://www.youtube.com/watch?v=XnPk9_z6Oa8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cerebro de los adolescentes y ¿por qué actúan así?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https://www.youtube.com/watch?v=a1fdmXLSF-4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638FD025-4C56-44F5-BA4F-5A0D2D52C628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54CDEB81-D14C-4CA3-B4D0-794D3172E46C}" type="presOf" srcId="{98FD39B5-2D02-4965-9F4A-15656F237FCD}" destId="{50E8FEAF-B410-454C-A2E9-4DE96E3E05B8}" srcOrd="0" destOrd="0" presId="urn:microsoft.com/office/officeart/2008/layout/VerticalCurvedList"/>
    <dgm:cxn modelId="{A9B77B79-A061-4236-A076-AB80E39E6713}" type="presOf" srcId="{751B2ED6-36C8-47F4-8FB0-4D682BA02002}" destId="{FB87109C-D263-4E5C-8493-34FA642F047A}" srcOrd="0" destOrd="0" presId="urn:microsoft.com/office/officeart/2008/layout/VerticalCurvedList"/>
    <dgm:cxn modelId="{E75B1D2C-D230-4873-A939-34987EC773CC}" type="presOf" srcId="{C1EE5AEA-937F-48EB-A714-E5AA86DE060C}" destId="{F49FBA37-36EE-4AC2-8EBE-BAD264A7B7B1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F4C765D3-60B8-4B1D-B446-C2AEE8BB10A8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66908065-C0E1-43E8-8088-57B8B5C05E61}" type="presParOf" srcId="{03AB04DE-9E47-440B-88F1-153A5A8CE290}" destId="{8566FE57-D057-4EEC-AABF-8EABE5AB0EEF}" srcOrd="0" destOrd="0" presId="urn:microsoft.com/office/officeart/2008/layout/VerticalCurvedList"/>
    <dgm:cxn modelId="{211294B8-2D8A-4B30-A74A-1169397C46B3}" type="presParOf" srcId="{8566FE57-D057-4EEC-AABF-8EABE5AB0EEF}" destId="{71EAB8FF-386A-4814-A562-6FD7662A2C0E}" srcOrd="0" destOrd="0" presId="urn:microsoft.com/office/officeart/2008/layout/VerticalCurvedList"/>
    <dgm:cxn modelId="{E7C7DA6C-DEA1-4BFC-9470-0DDC1B7BF0CC}" type="presParOf" srcId="{71EAB8FF-386A-4814-A562-6FD7662A2C0E}" destId="{30E1FA7E-A1C2-4663-AE68-B5B21AF42AF2}" srcOrd="0" destOrd="0" presId="urn:microsoft.com/office/officeart/2008/layout/VerticalCurvedList"/>
    <dgm:cxn modelId="{227C1505-D6B3-4728-BD94-084B57879622}" type="presParOf" srcId="{71EAB8FF-386A-4814-A562-6FD7662A2C0E}" destId="{FB87109C-D263-4E5C-8493-34FA642F047A}" srcOrd="1" destOrd="0" presId="urn:microsoft.com/office/officeart/2008/layout/VerticalCurvedList"/>
    <dgm:cxn modelId="{65F9231D-658B-4C9D-9704-96EB9F88309F}" type="presParOf" srcId="{71EAB8FF-386A-4814-A562-6FD7662A2C0E}" destId="{0A4E9CF8-294C-43ED-97EC-281A7ABB65B3}" srcOrd="2" destOrd="0" presId="urn:microsoft.com/office/officeart/2008/layout/VerticalCurvedList"/>
    <dgm:cxn modelId="{4B5504CF-6371-4479-92B5-38A5F4236A1D}" type="presParOf" srcId="{71EAB8FF-386A-4814-A562-6FD7662A2C0E}" destId="{98CCCF19-692C-44AB-9FCC-574990082BE6}" srcOrd="3" destOrd="0" presId="urn:microsoft.com/office/officeart/2008/layout/VerticalCurvedList"/>
    <dgm:cxn modelId="{BB394895-9C14-466D-A8D7-7E46F642779E}" type="presParOf" srcId="{8566FE57-D057-4EEC-AABF-8EABE5AB0EEF}" destId="{50E8FEAF-B410-454C-A2E9-4DE96E3E05B8}" srcOrd="1" destOrd="0" presId="urn:microsoft.com/office/officeart/2008/layout/VerticalCurvedList"/>
    <dgm:cxn modelId="{55EBEBFB-DDC3-457D-BA85-804B1469B0A9}" type="presParOf" srcId="{8566FE57-D057-4EEC-AABF-8EABE5AB0EEF}" destId="{18ECEFB9-FE6A-41E4-AD21-B71602E0A567}" srcOrd="2" destOrd="0" presId="urn:microsoft.com/office/officeart/2008/layout/VerticalCurvedList"/>
    <dgm:cxn modelId="{ADAE6832-AEDA-47C9-AB94-6EADC047B4E7}" type="presParOf" srcId="{18ECEFB9-FE6A-41E4-AD21-B71602E0A567}" destId="{18ACB3DF-5B94-48D4-858C-93A532CC9EDC}" srcOrd="0" destOrd="0" presId="urn:microsoft.com/office/officeart/2008/layout/VerticalCurvedList"/>
    <dgm:cxn modelId="{AF9F367B-46C5-4037-84DB-81E6EA493B4C}" type="presParOf" srcId="{8566FE57-D057-4EEC-AABF-8EABE5AB0EEF}" destId="{F49FBA37-36EE-4AC2-8EBE-BAD264A7B7B1}" srcOrd="3" destOrd="0" presId="urn:microsoft.com/office/officeart/2008/layout/VerticalCurvedList"/>
    <dgm:cxn modelId="{D9410AAC-DE90-4559-ABD1-A17FD5F37016}" type="presParOf" srcId="{8566FE57-D057-4EEC-AABF-8EABE5AB0EEF}" destId="{15C40B37-CB02-405E-A5E6-B4E96360CAA6}" srcOrd="4" destOrd="0" presId="urn:microsoft.com/office/officeart/2008/layout/VerticalCurvedList"/>
    <dgm:cxn modelId="{302EC5D0-FA6A-44D6-8C10-E75E917BAA72}" type="presParOf" srcId="{15C40B37-CB02-405E-A5E6-B4E96360CAA6}" destId="{E816A656-A4F5-4265-A583-CB9EC5BBEAF2}" srcOrd="0" destOrd="0" presId="urn:microsoft.com/office/officeart/2008/layout/VerticalCurvedList"/>
    <dgm:cxn modelId="{4314BDB9-6074-42FE-941A-9F0000FC5848}" type="presParOf" srcId="{8566FE57-D057-4EEC-AABF-8EABE5AB0EEF}" destId="{1722D072-C7C3-4069-A933-E62BF3B4D9FA}" srcOrd="5" destOrd="0" presId="urn:microsoft.com/office/officeart/2008/layout/VerticalCurvedList"/>
    <dgm:cxn modelId="{C4FBE87D-A4F3-4543-9AF4-F22CBF1A8B5A}" type="presParOf" srcId="{8566FE57-D057-4EEC-AABF-8EABE5AB0EEF}" destId="{12500217-F985-4805-AFDA-1A7040797251}" srcOrd="6" destOrd="0" presId="urn:microsoft.com/office/officeart/2008/layout/VerticalCurvedList"/>
    <dgm:cxn modelId="{C600EE11-3814-47D0-9ACE-6DBE94D5C708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0" i="0" dirty="0" smtClean="0"/>
            <a:t>Liderazgo positivo, un recurso para la autoeficacia</a:t>
          </a:r>
          <a:endParaRPr lang="es-ES" sz="22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https://www.youtube.com/watch?v=pi2uwykbCt8&amp;t=117s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2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0" i="0" dirty="0" smtClean="0"/>
            <a:t>Albert Bandura </a:t>
          </a:r>
          <a:r>
            <a:rPr lang="es-ES" b="0" i="0" dirty="0" err="1" smtClean="0"/>
            <a:t>Teoria</a:t>
          </a:r>
          <a:r>
            <a:rPr lang="es-ES" b="0" i="0" dirty="0" smtClean="0"/>
            <a:t> de la autoeficacia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https://www.youtube.com/watch?v=jcNDX33V-T4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1" i="0" dirty="0" smtClean="0"/>
            <a:t>Estudiantes Hablan Sobre la Autoeficacia</a:t>
          </a:r>
        </a:p>
        <a:p>
          <a:r>
            <a:rPr lang="es-ES" sz="2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https://www.youtube.com/watch?v=FcWNFgubs2E</a:t>
          </a:r>
          <a:endParaRPr lang="es-ES" sz="2200" dirty="0" smtClean="0">
            <a:solidFill>
              <a:schemeClr val="bg1"/>
            </a:solidFill>
          </a:endParaRPr>
        </a:p>
        <a:p>
          <a:endParaRPr lang="es-ES" sz="22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9DE6636F-7388-4EA7-BCF2-ED83754EBE56}" type="presOf" srcId="{C1EE5AEA-937F-48EB-A714-E5AA86DE060C}" destId="{F49FBA37-36EE-4AC2-8EBE-BAD264A7B7B1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EFF1F34A-021F-46C6-A4C3-61F0583A1AEA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EE76C47F-CD3C-47CA-B3DC-EA6ABE4149FB}" type="presOf" srcId="{751B2ED6-36C8-47F4-8FB0-4D682BA02002}" destId="{FB87109C-D263-4E5C-8493-34FA642F047A}" srcOrd="0" destOrd="0" presId="urn:microsoft.com/office/officeart/2008/layout/VerticalCurvedList"/>
    <dgm:cxn modelId="{3EB39AC8-4D33-4591-997A-72E372B4C3AF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04DBA9DF-DA84-4E5D-8301-61D2B97C3134}" type="presOf" srcId="{98FD39B5-2D02-4965-9F4A-15656F237FCD}" destId="{50E8FEAF-B410-454C-A2E9-4DE96E3E05B8}" srcOrd="0" destOrd="0" presId="urn:microsoft.com/office/officeart/2008/layout/VerticalCurvedList"/>
    <dgm:cxn modelId="{FA5FC1F1-B21E-479B-9CB5-4CA3C9D23613}" type="presParOf" srcId="{03AB04DE-9E47-440B-88F1-153A5A8CE290}" destId="{8566FE57-D057-4EEC-AABF-8EABE5AB0EEF}" srcOrd="0" destOrd="0" presId="urn:microsoft.com/office/officeart/2008/layout/VerticalCurvedList"/>
    <dgm:cxn modelId="{41852247-B077-4558-9F26-37CB5FFB38EA}" type="presParOf" srcId="{8566FE57-D057-4EEC-AABF-8EABE5AB0EEF}" destId="{71EAB8FF-386A-4814-A562-6FD7662A2C0E}" srcOrd="0" destOrd="0" presId="urn:microsoft.com/office/officeart/2008/layout/VerticalCurvedList"/>
    <dgm:cxn modelId="{F3331AEC-B634-45C7-9F63-186B6728565C}" type="presParOf" srcId="{71EAB8FF-386A-4814-A562-6FD7662A2C0E}" destId="{30E1FA7E-A1C2-4663-AE68-B5B21AF42AF2}" srcOrd="0" destOrd="0" presId="urn:microsoft.com/office/officeart/2008/layout/VerticalCurvedList"/>
    <dgm:cxn modelId="{FFD98B2E-BC8E-4CC7-AEF1-2CC4604C0DFE}" type="presParOf" srcId="{71EAB8FF-386A-4814-A562-6FD7662A2C0E}" destId="{FB87109C-D263-4E5C-8493-34FA642F047A}" srcOrd="1" destOrd="0" presId="urn:microsoft.com/office/officeart/2008/layout/VerticalCurvedList"/>
    <dgm:cxn modelId="{06CDE2DA-40DD-461B-BEA5-9EC823D9B04A}" type="presParOf" srcId="{71EAB8FF-386A-4814-A562-6FD7662A2C0E}" destId="{0A4E9CF8-294C-43ED-97EC-281A7ABB65B3}" srcOrd="2" destOrd="0" presId="urn:microsoft.com/office/officeart/2008/layout/VerticalCurvedList"/>
    <dgm:cxn modelId="{D8882943-07CE-4B07-BC58-9E5F52A85B01}" type="presParOf" srcId="{71EAB8FF-386A-4814-A562-6FD7662A2C0E}" destId="{98CCCF19-692C-44AB-9FCC-574990082BE6}" srcOrd="3" destOrd="0" presId="urn:microsoft.com/office/officeart/2008/layout/VerticalCurvedList"/>
    <dgm:cxn modelId="{C2934CF0-1DD2-460E-90C1-3A3EAB37271E}" type="presParOf" srcId="{8566FE57-D057-4EEC-AABF-8EABE5AB0EEF}" destId="{50E8FEAF-B410-454C-A2E9-4DE96E3E05B8}" srcOrd="1" destOrd="0" presId="urn:microsoft.com/office/officeart/2008/layout/VerticalCurvedList"/>
    <dgm:cxn modelId="{11E9B667-4BBD-4A56-8C04-7AF81B04D50E}" type="presParOf" srcId="{8566FE57-D057-4EEC-AABF-8EABE5AB0EEF}" destId="{18ECEFB9-FE6A-41E4-AD21-B71602E0A567}" srcOrd="2" destOrd="0" presId="urn:microsoft.com/office/officeart/2008/layout/VerticalCurvedList"/>
    <dgm:cxn modelId="{A02E16CD-A883-4349-AC24-8409CFC1D580}" type="presParOf" srcId="{18ECEFB9-FE6A-41E4-AD21-B71602E0A567}" destId="{18ACB3DF-5B94-48D4-858C-93A532CC9EDC}" srcOrd="0" destOrd="0" presId="urn:microsoft.com/office/officeart/2008/layout/VerticalCurvedList"/>
    <dgm:cxn modelId="{5339A3BC-BF84-4F56-ABA5-CAD2B521667B}" type="presParOf" srcId="{8566FE57-D057-4EEC-AABF-8EABE5AB0EEF}" destId="{F49FBA37-36EE-4AC2-8EBE-BAD264A7B7B1}" srcOrd="3" destOrd="0" presId="urn:microsoft.com/office/officeart/2008/layout/VerticalCurvedList"/>
    <dgm:cxn modelId="{BE395A52-0768-41B2-9652-AD0C834AFB1F}" type="presParOf" srcId="{8566FE57-D057-4EEC-AABF-8EABE5AB0EEF}" destId="{15C40B37-CB02-405E-A5E6-B4E96360CAA6}" srcOrd="4" destOrd="0" presId="urn:microsoft.com/office/officeart/2008/layout/VerticalCurvedList"/>
    <dgm:cxn modelId="{209566C9-44FB-4383-AA85-6FC5F547BB29}" type="presParOf" srcId="{15C40B37-CB02-405E-A5E6-B4E96360CAA6}" destId="{E816A656-A4F5-4265-A583-CB9EC5BBEAF2}" srcOrd="0" destOrd="0" presId="urn:microsoft.com/office/officeart/2008/layout/VerticalCurvedList"/>
    <dgm:cxn modelId="{EE3B48B9-AFE1-4A10-A11D-02B615012FCB}" type="presParOf" srcId="{8566FE57-D057-4EEC-AABF-8EABE5AB0EEF}" destId="{1722D072-C7C3-4069-A933-E62BF3B4D9FA}" srcOrd="5" destOrd="0" presId="urn:microsoft.com/office/officeart/2008/layout/VerticalCurvedList"/>
    <dgm:cxn modelId="{4281F5C1-504A-4636-BAFA-BD68A02FF322}" type="presParOf" srcId="{8566FE57-D057-4EEC-AABF-8EABE5AB0EEF}" destId="{12500217-F985-4805-AFDA-1A7040797251}" srcOrd="6" destOrd="0" presId="urn:microsoft.com/office/officeart/2008/layout/VerticalCurvedList"/>
    <dgm:cxn modelId="{BDA6FBED-62B7-48F9-B52B-5CD853F63F0D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0" i="0" dirty="0" smtClean="0"/>
            <a:t>¿Por qué enseñar resolución de conflictos en la escuela?</a:t>
          </a:r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https://www.youtube.com/watch?v=OWbUqCwWaE8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dirty="0" smtClean="0"/>
            <a:t>Resolución de conflictos. Teoría del conflicto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https://www.youtube.com/watch?v=U6rhiGkaN08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Resolución de conflictos con inteligencia emocional en las aulas | UNIR OPENCLASS</a:t>
          </a:r>
          <a:endParaRPr lang="es-ES" sz="2000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3"/>
            </a:rPr>
            <a:t>https://www.youtube.com/watch?v=Rw5BKQl_Yss</a:t>
          </a:r>
          <a:endParaRPr lang="es-ES" sz="2000" dirty="0" smtClean="0"/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EEB5DCFA-2D25-457F-982A-692FD6F05EB3}" type="presOf" srcId="{031082BA-80AF-4B0F-832D-61D3B500F130}" destId="{1722D072-C7C3-4069-A933-E62BF3B4D9F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9F2DB0D-8F93-4AC8-BC67-E45D75EDC438}" type="presOf" srcId="{EC4C7298-5614-44CC-8ADD-1EDB5384418D}" destId="{03AB04DE-9E47-440B-88F1-153A5A8CE290}" srcOrd="0" destOrd="0" presId="urn:microsoft.com/office/officeart/2008/layout/VerticalCurvedList"/>
    <dgm:cxn modelId="{949C4F28-E083-4F6B-B4AE-A8025D2A7536}" type="presOf" srcId="{98FD39B5-2D02-4965-9F4A-15656F237FCD}" destId="{50E8FEAF-B410-454C-A2E9-4DE96E3E05B8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293341C0-6A0B-43DE-92BB-359547FC25F2}" type="presOf" srcId="{C1EE5AEA-937F-48EB-A714-E5AA86DE060C}" destId="{F49FBA37-36EE-4AC2-8EBE-BAD264A7B7B1}" srcOrd="0" destOrd="0" presId="urn:microsoft.com/office/officeart/2008/layout/VerticalCurvedList"/>
    <dgm:cxn modelId="{5C476C5E-ECB8-49C4-B1A3-21004A19680D}" type="presOf" srcId="{751B2ED6-36C8-47F4-8FB0-4D682BA02002}" destId="{FB87109C-D263-4E5C-8493-34FA642F047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C8E1F0A4-A63F-462F-B335-57EAA37A542A}" type="presParOf" srcId="{03AB04DE-9E47-440B-88F1-153A5A8CE290}" destId="{8566FE57-D057-4EEC-AABF-8EABE5AB0EEF}" srcOrd="0" destOrd="0" presId="urn:microsoft.com/office/officeart/2008/layout/VerticalCurvedList"/>
    <dgm:cxn modelId="{BF984F66-70E1-4795-83B3-DE4F1989FA45}" type="presParOf" srcId="{8566FE57-D057-4EEC-AABF-8EABE5AB0EEF}" destId="{71EAB8FF-386A-4814-A562-6FD7662A2C0E}" srcOrd="0" destOrd="0" presId="urn:microsoft.com/office/officeart/2008/layout/VerticalCurvedList"/>
    <dgm:cxn modelId="{8D23FAAC-D855-448E-B1C5-979E7B80CC94}" type="presParOf" srcId="{71EAB8FF-386A-4814-A562-6FD7662A2C0E}" destId="{30E1FA7E-A1C2-4663-AE68-B5B21AF42AF2}" srcOrd="0" destOrd="0" presId="urn:microsoft.com/office/officeart/2008/layout/VerticalCurvedList"/>
    <dgm:cxn modelId="{D110A403-4F4A-442F-9F06-FFF71146422E}" type="presParOf" srcId="{71EAB8FF-386A-4814-A562-6FD7662A2C0E}" destId="{FB87109C-D263-4E5C-8493-34FA642F047A}" srcOrd="1" destOrd="0" presId="urn:microsoft.com/office/officeart/2008/layout/VerticalCurvedList"/>
    <dgm:cxn modelId="{D91DB495-0AF1-47DE-99F0-C126DCF3F132}" type="presParOf" srcId="{71EAB8FF-386A-4814-A562-6FD7662A2C0E}" destId="{0A4E9CF8-294C-43ED-97EC-281A7ABB65B3}" srcOrd="2" destOrd="0" presId="urn:microsoft.com/office/officeart/2008/layout/VerticalCurvedList"/>
    <dgm:cxn modelId="{79440F4A-1487-47A7-B95D-BFE868688D4A}" type="presParOf" srcId="{71EAB8FF-386A-4814-A562-6FD7662A2C0E}" destId="{98CCCF19-692C-44AB-9FCC-574990082BE6}" srcOrd="3" destOrd="0" presId="urn:microsoft.com/office/officeart/2008/layout/VerticalCurvedList"/>
    <dgm:cxn modelId="{9ABDAE9B-279B-41EE-BA0A-44BEF9C8953E}" type="presParOf" srcId="{8566FE57-D057-4EEC-AABF-8EABE5AB0EEF}" destId="{50E8FEAF-B410-454C-A2E9-4DE96E3E05B8}" srcOrd="1" destOrd="0" presId="urn:microsoft.com/office/officeart/2008/layout/VerticalCurvedList"/>
    <dgm:cxn modelId="{F64A017D-DF47-491E-B4A7-040A7162B873}" type="presParOf" srcId="{8566FE57-D057-4EEC-AABF-8EABE5AB0EEF}" destId="{18ECEFB9-FE6A-41E4-AD21-B71602E0A567}" srcOrd="2" destOrd="0" presId="urn:microsoft.com/office/officeart/2008/layout/VerticalCurvedList"/>
    <dgm:cxn modelId="{6678F3B5-2BFD-4604-B17C-FA3310D0611F}" type="presParOf" srcId="{18ECEFB9-FE6A-41E4-AD21-B71602E0A567}" destId="{18ACB3DF-5B94-48D4-858C-93A532CC9EDC}" srcOrd="0" destOrd="0" presId="urn:microsoft.com/office/officeart/2008/layout/VerticalCurvedList"/>
    <dgm:cxn modelId="{7E23DA2B-9835-4880-ABAC-C6991631DFD4}" type="presParOf" srcId="{8566FE57-D057-4EEC-AABF-8EABE5AB0EEF}" destId="{F49FBA37-36EE-4AC2-8EBE-BAD264A7B7B1}" srcOrd="3" destOrd="0" presId="urn:microsoft.com/office/officeart/2008/layout/VerticalCurvedList"/>
    <dgm:cxn modelId="{B0264314-B284-4CE8-8D80-F6DC3475421B}" type="presParOf" srcId="{8566FE57-D057-4EEC-AABF-8EABE5AB0EEF}" destId="{15C40B37-CB02-405E-A5E6-B4E96360CAA6}" srcOrd="4" destOrd="0" presId="urn:microsoft.com/office/officeart/2008/layout/VerticalCurvedList"/>
    <dgm:cxn modelId="{DF9FD0CC-03AB-4F41-82F5-C293AC1D583D}" type="presParOf" srcId="{15C40B37-CB02-405E-A5E6-B4E96360CAA6}" destId="{E816A656-A4F5-4265-A583-CB9EC5BBEAF2}" srcOrd="0" destOrd="0" presId="urn:microsoft.com/office/officeart/2008/layout/VerticalCurvedList"/>
    <dgm:cxn modelId="{10A07D8F-87BB-40C1-B5BE-496A64D11303}" type="presParOf" srcId="{8566FE57-D057-4EEC-AABF-8EABE5AB0EEF}" destId="{1722D072-C7C3-4069-A933-E62BF3B4D9FA}" srcOrd="5" destOrd="0" presId="urn:microsoft.com/office/officeart/2008/layout/VerticalCurvedList"/>
    <dgm:cxn modelId="{A40D13BC-7DD2-4FE9-A229-8547C8213032}" type="presParOf" srcId="{8566FE57-D057-4EEC-AABF-8EABE5AB0EEF}" destId="{12500217-F985-4805-AFDA-1A7040797251}" srcOrd="6" destOrd="0" presId="urn:microsoft.com/office/officeart/2008/layout/VerticalCurvedList"/>
    <dgm:cxn modelId="{6E7CB3B2-81F6-4D05-8F42-85E3DC3E28A0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0D4E17D-1652-49DC-B9A1-F25672E731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13C451F-D251-464B-8AC5-B5D6C0496AA9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b="1" dirty="0"/>
        </a:p>
      </dgm:t>
    </dgm:pt>
    <dgm:pt modelId="{F56227B1-2881-4D3D-A09A-68AA5235D5B3}" type="parTrans" cxnId="{B6682947-F5FA-4104-B16C-36710A104BD0}">
      <dgm:prSet/>
      <dgm:spPr/>
      <dgm:t>
        <a:bodyPr/>
        <a:lstStyle/>
        <a:p>
          <a:endParaRPr lang="es-ES" sz="2800"/>
        </a:p>
      </dgm:t>
    </dgm:pt>
    <dgm:pt modelId="{50513997-E043-49CA-AA73-C6FF9E8AB462}" type="sibTrans" cxnId="{B6682947-F5FA-4104-B16C-36710A104BD0}">
      <dgm:prSet/>
      <dgm:spPr/>
      <dgm:t>
        <a:bodyPr/>
        <a:lstStyle/>
        <a:p>
          <a:endParaRPr lang="es-ES" sz="2800"/>
        </a:p>
      </dgm:t>
    </dgm:pt>
    <dgm:pt modelId="{49202C2A-DCE9-49EE-8959-82C5BE2352ED}">
      <dgm:prSet phldrT="[Texto]" custT="1"/>
      <dgm:spPr/>
      <dgm:t>
        <a:bodyPr/>
        <a:lstStyle/>
        <a:p>
          <a:r>
            <a:rPr lang="es-ES" sz="2800" dirty="0" smtClean="0"/>
            <a:t>https://twitter.com/InfinitaFM/status/1069703441625350144?s=19</a:t>
          </a:r>
          <a:endParaRPr lang="es-ES" sz="2800" dirty="0"/>
        </a:p>
      </dgm:t>
    </dgm:pt>
    <dgm:pt modelId="{5114548C-85B7-4A03-903C-F7797D521217}" type="parTrans" cxnId="{ACFB3DA9-F897-411A-8422-85FF47052EE9}">
      <dgm:prSet/>
      <dgm:spPr/>
      <dgm:t>
        <a:bodyPr/>
        <a:lstStyle/>
        <a:p>
          <a:endParaRPr lang="es-ES" sz="2800"/>
        </a:p>
      </dgm:t>
    </dgm:pt>
    <dgm:pt modelId="{406CA9F5-DE0F-4EDD-8752-CC62A535E841}" type="sibTrans" cxnId="{ACFB3DA9-F897-411A-8422-85FF47052EE9}">
      <dgm:prSet/>
      <dgm:spPr/>
      <dgm:t>
        <a:bodyPr/>
        <a:lstStyle/>
        <a:p>
          <a:endParaRPr lang="es-ES" sz="2800"/>
        </a:p>
      </dgm:t>
    </dgm:pt>
    <dgm:pt modelId="{EEACAD0E-DD5C-43A5-8D17-D1EE4B0B6E3A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4C463B43-84DE-47CB-9881-ED8F2681DEF2}" type="parTrans" cxnId="{18CDB7F9-B1EE-43DE-8519-8137D3C09D80}">
      <dgm:prSet/>
      <dgm:spPr/>
      <dgm:t>
        <a:bodyPr/>
        <a:lstStyle/>
        <a:p>
          <a:endParaRPr lang="es-ES" sz="2800"/>
        </a:p>
      </dgm:t>
    </dgm:pt>
    <dgm:pt modelId="{856BC824-8F9D-460E-B867-4812C894F79B}" type="sibTrans" cxnId="{18CDB7F9-B1EE-43DE-8519-8137D3C09D80}">
      <dgm:prSet/>
      <dgm:spPr/>
      <dgm:t>
        <a:bodyPr/>
        <a:lstStyle/>
        <a:p>
          <a:endParaRPr lang="es-ES" sz="2800"/>
        </a:p>
      </dgm:t>
    </dgm:pt>
    <dgm:pt modelId="{55808359-AA54-411B-B2A1-5FB5F22E9E2A}">
      <dgm:prSet phldrT="[Texto]" custT="1"/>
      <dgm:spPr/>
      <dgm:t>
        <a:bodyPr/>
        <a:lstStyle/>
        <a:p>
          <a:r>
            <a:rPr lang="es-ES" sz="2800" dirty="0" smtClean="0"/>
            <a:t>https://www.pauta.cl/programas/la-invencion-del-futuro/mahia-saracostti-nos-explica-la-plataforma-que-previene-la-desercion</a:t>
          </a:r>
          <a:endParaRPr lang="es-ES" sz="2800" dirty="0"/>
        </a:p>
      </dgm:t>
    </dgm:pt>
    <dgm:pt modelId="{CDE58608-F736-4627-A95C-0CB79EB275F5}" type="parTrans" cxnId="{70BF1631-BF36-4896-9CFD-97B74D212D38}">
      <dgm:prSet/>
      <dgm:spPr/>
      <dgm:t>
        <a:bodyPr/>
        <a:lstStyle/>
        <a:p>
          <a:endParaRPr lang="es-ES" sz="2800"/>
        </a:p>
      </dgm:t>
    </dgm:pt>
    <dgm:pt modelId="{859247D9-FBAC-4BE1-B110-30FA76E754AA}" type="sibTrans" cxnId="{70BF1631-BF36-4896-9CFD-97B74D212D38}">
      <dgm:prSet/>
      <dgm:spPr/>
      <dgm:t>
        <a:bodyPr/>
        <a:lstStyle/>
        <a:p>
          <a:endParaRPr lang="es-ES" sz="2800"/>
        </a:p>
      </dgm:t>
    </dgm:pt>
    <dgm:pt modelId="{D03A968F-02F8-40A4-AF56-72D7DB81E630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3E69BA14-1C2F-40C2-9FE6-B78D7A43A52F}" type="parTrans" cxnId="{B877B790-4168-465F-A442-CCA4C5263CB8}">
      <dgm:prSet/>
      <dgm:spPr/>
      <dgm:t>
        <a:bodyPr/>
        <a:lstStyle/>
        <a:p>
          <a:endParaRPr lang="es-ES" sz="2800"/>
        </a:p>
      </dgm:t>
    </dgm:pt>
    <dgm:pt modelId="{2E70C421-8231-4F40-8F97-E2C9A48CCD7F}" type="sibTrans" cxnId="{B877B790-4168-465F-A442-CCA4C5263CB8}">
      <dgm:prSet/>
      <dgm:spPr/>
      <dgm:t>
        <a:bodyPr/>
        <a:lstStyle/>
        <a:p>
          <a:endParaRPr lang="es-ES" sz="2800"/>
        </a:p>
      </dgm:t>
    </dgm:pt>
    <dgm:pt modelId="{C39DC119-D452-4A72-A671-18BD4487A676}">
      <dgm:prSet phldrT="[Texto]" custT="1"/>
      <dgm:spPr/>
      <dgm:t>
        <a:bodyPr/>
        <a:lstStyle/>
        <a:p>
          <a:r>
            <a:rPr lang="es-ES" sz="2800" dirty="0" smtClean="0"/>
            <a:t>https://youtu.be/qzSXgPpwBJQ</a:t>
          </a:r>
          <a:endParaRPr lang="es-ES" sz="2800" dirty="0"/>
        </a:p>
      </dgm:t>
    </dgm:pt>
    <dgm:pt modelId="{134BB67D-8A40-4E51-8858-EB593D2058C5}" type="parTrans" cxnId="{6580CE08-BB6A-4343-9B5A-2F696ACB1077}">
      <dgm:prSet/>
      <dgm:spPr/>
      <dgm:t>
        <a:bodyPr/>
        <a:lstStyle/>
        <a:p>
          <a:endParaRPr lang="es-ES" sz="2800"/>
        </a:p>
      </dgm:t>
    </dgm:pt>
    <dgm:pt modelId="{2B52E086-BD75-45B1-953A-DC7C9BEEE4E8}" type="sibTrans" cxnId="{6580CE08-BB6A-4343-9B5A-2F696ACB1077}">
      <dgm:prSet/>
      <dgm:spPr/>
      <dgm:t>
        <a:bodyPr/>
        <a:lstStyle/>
        <a:p>
          <a:endParaRPr lang="es-ES" sz="2800"/>
        </a:p>
      </dgm:t>
    </dgm:pt>
    <dgm:pt modelId="{27E1D6A4-907F-49B7-AF8D-B82D893BEC74}" type="pres">
      <dgm:prSet presAssocID="{80D4E17D-1652-49DC-B9A1-F25672E7314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A19C0BC-300C-485F-A93F-0E301BCAAA03}" type="pres">
      <dgm:prSet presAssocID="{313C451F-D251-464B-8AC5-B5D6C0496AA9}" presName="composite" presStyleCnt="0"/>
      <dgm:spPr/>
    </dgm:pt>
    <dgm:pt modelId="{D1DAA10E-2B0B-4D23-89F3-80C46AB14B53}" type="pres">
      <dgm:prSet presAssocID="{313C451F-D251-464B-8AC5-B5D6C0496AA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F13CF0-CCFE-4F06-97DF-2C6C62113CF2}" type="pres">
      <dgm:prSet presAssocID="{313C451F-D251-464B-8AC5-B5D6C0496AA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08B27F-D2F2-400F-A84A-B8F4CA10CCC0}" type="pres">
      <dgm:prSet presAssocID="{50513997-E043-49CA-AA73-C6FF9E8AB462}" presName="sp" presStyleCnt="0"/>
      <dgm:spPr/>
    </dgm:pt>
    <dgm:pt modelId="{EFD2B04D-4913-46FF-8CA2-BF5AAFF9B08A}" type="pres">
      <dgm:prSet presAssocID="{EEACAD0E-DD5C-43A5-8D17-D1EE4B0B6E3A}" presName="composite" presStyleCnt="0"/>
      <dgm:spPr/>
    </dgm:pt>
    <dgm:pt modelId="{CE43EFCE-4E49-4A60-82D1-24C74615EBEA}" type="pres">
      <dgm:prSet presAssocID="{EEACAD0E-DD5C-43A5-8D17-D1EE4B0B6E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BDDD4B-1F84-4F6D-9AEB-966A634C5AB6}" type="pres">
      <dgm:prSet presAssocID="{EEACAD0E-DD5C-43A5-8D17-D1EE4B0B6E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3734B3-EB62-4E2D-BB33-8CBB2AC661B2}" type="pres">
      <dgm:prSet presAssocID="{856BC824-8F9D-460E-B867-4812C894F79B}" presName="sp" presStyleCnt="0"/>
      <dgm:spPr/>
    </dgm:pt>
    <dgm:pt modelId="{8093D939-754D-4616-B706-02E85CFE7FC1}" type="pres">
      <dgm:prSet presAssocID="{D03A968F-02F8-40A4-AF56-72D7DB81E630}" presName="composite" presStyleCnt="0"/>
      <dgm:spPr/>
    </dgm:pt>
    <dgm:pt modelId="{2D4198F1-A0B8-4D18-979D-CFD080CF8B4E}" type="pres">
      <dgm:prSet presAssocID="{D03A968F-02F8-40A4-AF56-72D7DB81E63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D1CF47-6962-4BFF-9228-D0E56F0CA5F7}" type="pres">
      <dgm:prSet presAssocID="{D03A968F-02F8-40A4-AF56-72D7DB81E63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BF1631-BF36-4896-9CFD-97B74D212D38}" srcId="{EEACAD0E-DD5C-43A5-8D17-D1EE4B0B6E3A}" destId="{55808359-AA54-411B-B2A1-5FB5F22E9E2A}" srcOrd="0" destOrd="0" parTransId="{CDE58608-F736-4627-A95C-0CB79EB275F5}" sibTransId="{859247D9-FBAC-4BE1-B110-30FA76E754AA}"/>
    <dgm:cxn modelId="{C1A2F462-CA95-424C-BC67-84EC3587FC76}" type="presOf" srcId="{55808359-AA54-411B-B2A1-5FB5F22E9E2A}" destId="{81BDDD4B-1F84-4F6D-9AEB-966A634C5AB6}" srcOrd="0" destOrd="0" presId="urn:microsoft.com/office/officeart/2005/8/layout/chevron2"/>
    <dgm:cxn modelId="{88463A46-E509-41A8-B5A8-5A30F8210BBE}" type="presOf" srcId="{D03A968F-02F8-40A4-AF56-72D7DB81E630}" destId="{2D4198F1-A0B8-4D18-979D-CFD080CF8B4E}" srcOrd="0" destOrd="0" presId="urn:microsoft.com/office/officeart/2005/8/layout/chevron2"/>
    <dgm:cxn modelId="{464DF845-A57C-4024-8A09-17DF3815714D}" type="presOf" srcId="{49202C2A-DCE9-49EE-8959-82C5BE2352ED}" destId="{86F13CF0-CCFE-4F06-97DF-2C6C62113CF2}" srcOrd="0" destOrd="0" presId="urn:microsoft.com/office/officeart/2005/8/layout/chevron2"/>
    <dgm:cxn modelId="{141E9029-F0A9-469D-8639-E1236710AA08}" type="presOf" srcId="{EEACAD0E-DD5C-43A5-8D17-D1EE4B0B6E3A}" destId="{CE43EFCE-4E49-4A60-82D1-24C74615EBEA}" srcOrd="0" destOrd="0" presId="urn:microsoft.com/office/officeart/2005/8/layout/chevron2"/>
    <dgm:cxn modelId="{ACFB3DA9-F897-411A-8422-85FF47052EE9}" srcId="{313C451F-D251-464B-8AC5-B5D6C0496AA9}" destId="{49202C2A-DCE9-49EE-8959-82C5BE2352ED}" srcOrd="0" destOrd="0" parTransId="{5114548C-85B7-4A03-903C-F7797D521217}" sibTransId="{406CA9F5-DE0F-4EDD-8752-CC62A535E841}"/>
    <dgm:cxn modelId="{08AF53F1-D91F-4563-8B0A-D5B762DC00BF}" type="presOf" srcId="{313C451F-D251-464B-8AC5-B5D6C0496AA9}" destId="{D1DAA10E-2B0B-4D23-89F3-80C46AB14B53}" srcOrd="0" destOrd="0" presId="urn:microsoft.com/office/officeart/2005/8/layout/chevron2"/>
    <dgm:cxn modelId="{B6682947-F5FA-4104-B16C-36710A104BD0}" srcId="{80D4E17D-1652-49DC-B9A1-F25672E73142}" destId="{313C451F-D251-464B-8AC5-B5D6C0496AA9}" srcOrd="0" destOrd="0" parTransId="{F56227B1-2881-4D3D-A09A-68AA5235D5B3}" sibTransId="{50513997-E043-49CA-AA73-C6FF9E8AB462}"/>
    <dgm:cxn modelId="{C0E1586D-7476-417E-A4A9-BC9C725FFE5B}" type="presOf" srcId="{C39DC119-D452-4A72-A671-18BD4487A676}" destId="{28D1CF47-6962-4BFF-9228-D0E56F0CA5F7}" srcOrd="0" destOrd="0" presId="urn:microsoft.com/office/officeart/2005/8/layout/chevron2"/>
    <dgm:cxn modelId="{B877B790-4168-465F-A442-CCA4C5263CB8}" srcId="{80D4E17D-1652-49DC-B9A1-F25672E73142}" destId="{D03A968F-02F8-40A4-AF56-72D7DB81E630}" srcOrd="2" destOrd="0" parTransId="{3E69BA14-1C2F-40C2-9FE6-B78D7A43A52F}" sibTransId="{2E70C421-8231-4F40-8F97-E2C9A48CCD7F}"/>
    <dgm:cxn modelId="{6580CE08-BB6A-4343-9B5A-2F696ACB1077}" srcId="{D03A968F-02F8-40A4-AF56-72D7DB81E630}" destId="{C39DC119-D452-4A72-A671-18BD4487A676}" srcOrd="0" destOrd="0" parTransId="{134BB67D-8A40-4E51-8858-EB593D2058C5}" sibTransId="{2B52E086-BD75-45B1-953A-DC7C9BEEE4E8}"/>
    <dgm:cxn modelId="{18CDB7F9-B1EE-43DE-8519-8137D3C09D80}" srcId="{80D4E17D-1652-49DC-B9A1-F25672E73142}" destId="{EEACAD0E-DD5C-43A5-8D17-D1EE4B0B6E3A}" srcOrd="1" destOrd="0" parTransId="{4C463B43-84DE-47CB-9881-ED8F2681DEF2}" sibTransId="{856BC824-8F9D-460E-B867-4812C894F79B}"/>
    <dgm:cxn modelId="{7C8A677F-B246-442A-AF56-20CF0F27893D}" type="presOf" srcId="{80D4E17D-1652-49DC-B9A1-F25672E73142}" destId="{27E1D6A4-907F-49B7-AF8D-B82D893BEC74}" srcOrd="0" destOrd="0" presId="urn:microsoft.com/office/officeart/2005/8/layout/chevron2"/>
    <dgm:cxn modelId="{65576591-5065-4E36-82C5-FA2670AC145C}" type="presParOf" srcId="{27E1D6A4-907F-49B7-AF8D-B82D893BEC74}" destId="{EA19C0BC-300C-485F-A93F-0E301BCAAA03}" srcOrd="0" destOrd="0" presId="urn:microsoft.com/office/officeart/2005/8/layout/chevron2"/>
    <dgm:cxn modelId="{080F83C1-0688-42FC-8E13-7E76A01E3D49}" type="presParOf" srcId="{EA19C0BC-300C-485F-A93F-0E301BCAAA03}" destId="{D1DAA10E-2B0B-4D23-89F3-80C46AB14B53}" srcOrd="0" destOrd="0" presId="urn:microsoft.com/office/officeart/2005/8/layout/chevron2"/>
    <dgm:cxn modelId="{2FBF6A48-23C2-470D-88C1-95DCB79F42DF}" type="presParOf" srcId="{EA19C0BC-300C-485F-A93F-0E301BCAAA03}" destId="{86F13CF0-CCFE-4F06-97DF-2C6C62113CF2}" srcOrd="1" destOrd="0" presId="urn:microsoft.com/office/officeart/2005/8/layout/chevron2"/>
    <dgm:cxn modelId="{F0F3BA6B-A332-490C-993F-85D677B5569E}" type="presParOf" srcId="{27E1D6A4-907F-49B7-AF8D-B82D893BEC74}" destId="{8908B27F-D2F2-400F-A84A-B8F4CA10CCC0}" srcOrd="1" destOrd="0" presId="urn:microsoft.com/office/officeart/2005/8/layout/chevron2"/>
    <dgm:cxn modelId="{47ECDB48-8805-4327-9A60-519F0BE93EA5}" type="presParOf" srcId="{27E1D6A4-907F-49B7-AF8D-B82D893BEC74}" destId="{EFD2B04D-4913-46FF-8CA2-BF5AAFF9B08A}" srcOrd="2" destOrd="0" presId="urn:microsoft.com/office/officeart/2005/8/layout/chevron2"/>
    <dgm:cxn modelId="{C4B40109-52AC-48C4-AF80-33F83B0FE201}" type="presParOf" srcId="{EFD2B04D-4913-46FF-8CA2-BF5AAFF9B08A}" destId="{CE43EFCE-4E49-4A60-82D1-24C74615EBEA}" srcOrd="0" destOrd="0" presId="urn:microsoft.com/office/officeart/2005/8/layout/chevron2"/>
    <dgm:cxn modelId="{7F269D23-F8DD-4564-9576-DD4AB74B1092}" type="presParOf" srcId="{EFD2B04D-4913-46FF-8CA2-BF5AAFF9B08A}" destId="{81BDDD4B-1F84-4F6D-9AEB-966A634C5AB6}" srcOrd="1" destOrd="0" presId="urn:microsoft.com/office/officeart/2005/8/layout/chevron2"/>
    <dgm:cxn modelId="{2C952443-D1ED-4CC8-AAF9-2DA1372086C7}" type="presParOf" srcId="{27E1D6A4-907F-49B7-AF8D-B82D893BEC74}" destId="{A93734B3-EB62-4E2D-BB33-8CBB2AC661B2}" srcOrd="3" destOrd="0" presId="urn:microsoft.com/office/officeart/2005/8/layout/chevron2"/>
    <dgm:cxn modelId="{3A13C48F-0210-4255-8E55-5A2A8268A0CD}" type="presParOf" srcId="{27E1D6A4-907F-49B7-AF8D-B82D893BEC74}" destId="{8093D939-754D-4616-B706-02E85CFE7FC1}" srcOrd="4" destOrd="0" presId="urn:microsoft.com/office/officeart/2005/8/layout/chevron2"/>
    <dgm:cxn modelId="{7BF2ABA0-6D2F-4818-B53F-CC95F49A5B78}" type="presParOf" srcId="{8093D939-754D-4616-B706-02E85CFE7FC1}" destId="{2D4198F1-A0B8-4D18-979D-CFD080CF8B4E}" srcOrd="0" destOrd="0" presId="urn:microsoft.com/office/officeart/2005/8/layout/chevron2"/>
    <dgm:cxn modelId="{26D17319-21E1-4FE6-93DA-848CC27DB862}" type="presParOf" srcId="{8093D939-754D-4616-B706-02E85CFE7FC1}" destId="{28D1CF47-6962-4BFF-9228-D0E56F0CA5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3C09C40-F167-44D0-A7C0-8664CB78DCA7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2461A61-E22B-4CF4-B037-2770B7F6570C}">
      <dgm:prSet phldrT="[Texto]"/>
      <dgm:spPr/>
      <dgm:t>
        <a:bodyPr/>
        <a:lstStyle/>
        <a:p>
          <a:r>
            <a:rPr lang="es-ES" dirty="0" smtClean="0"/>
            <a:t>Atención:</a:t>
          </a:r>
          <a:endParaRPr lang="es-ES" dirty="0"/>
        </a:p>
      </dgm:t>
    </dgm:pt>
    <dgm:pt modelId="{D280403E-2F41-42AC-B9FE-EF4AE42B0086}" type="parTrans" cxnId="{2D483578-C761-41D1-B665-8EFD93A94E72}">
      <dgm:prSet/>
      <dgm:spPr/>
      <dgm:t>
        <a:bodyPr/>
        <a:lstStyle/>
        <a:p>
          <a:endParaRPr lang="es-ES"/>
        </a:p>
      </dgm:t>
    </dgm:pt>
    <dgm:pt modelId="{CF325541-06C6-4CD8-B688-1DD5E0C12AF3}" type="sibTrans" cxnId="{2D483578-C761-41D1-B665-8EFD93A94E72}">
      <dgm:prSet/>
      <dgm:spPr/>
      <dgm:t>
        <a:bodyPr/>
        <a:lstStyle/>
        <a:p>
          <a:endParaRPr lang="es-ES"/>
        </a:p>
      </dgm:t>
    </dgm:pt>
    <dgm:pt modelId="{7EF0CF02-86B2-4325-B730-BE37628BD9B8}">
      <dgm:prSet phldrT="[Texto]"/>
      <dgm:spPr/>
      <dgm:t>
        <a:bodyPr/>
        <a:lstStyle/>
        <a:p>
          <a:r>
            <a:rPr lang="es-ES" dirty="0" smtClean="0"/>
            <a:t>¡Te invitamos a revisar el material que hemos preparado para colaborar con tu gestión pedagógica! </a:t>
          </a:r>
          <a:endParaRPr lang="es-ES" dirty="0"/>
        </a:p>
      </dgm:t>
    </dgm:pt>
    <dgm:pt modelId="{8683AA9A-0922-48BE-92BC-84BA9E2ECCA8}" type="parTrans" cxnId="{D7386F6D-AC4E-4557-AA13-57F65D349E5E}">
      <dgm:prSet/>
      <dgm:spPr/>
      <dgm:t>
        <a:bodyPr/>
        <a:lstStyle/>
        <a:p>
          <a:endParaRPr lang="es-ES"/>
        </a:p>
      </dgm:t>
    </dgm:pt>
    <dgm:pt modelId="{C2C1AB17-C359-4B20-BF34-FE837927854E}" type="sibTrans" cxnId="{D7386F6D-AC4E-4557-AA13-57F65D349E5E}">
      <dgm:prSet/>
      <dgm:spPr/>
      <dgm:t>
        <a:bodyPr/>
        <a:lstStyle/>
        <a:p>
          <a:endParaRPr lang="es-ES"/>
        </a:p>
      </dgm:t>
    </dgm:pt>
    <dgm:pt modelId="{6FB0AA66-E383-46EB-9125-FEC7C6D55DDF}" type="pres">
      <dgm:prSet presAssocID="{83C09C40-F167-44D0-A7C0-8664CB78DCA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s-ES"/>
        </a:p>
      </dgm:t>
    </dgm:pt>
    <dgm:pt modelId="{D238B089-0EB1-4463-AD7F-A6A325E5217D}" type="pres">
      <dgm:prSet presAssocID="{62461A61-E22B-4CF4-B037-2770B7F6570C}" presName="parenttextcomposite" presStyleCnt="0"/>
      <dgm:spPr/>
    </dgm:pt>
    <dgm:pt modelId="{4C6646B5-F4A2-48A7-AAFC-BFEA4C421009}" type="pres">
      <dgm:prSet presAssocID="{62461A61-E22B-4CF4-B037-2770B7F6570C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0194C0-5186-442E-B0D5-7F5728FC4E4A}" type="pres">
      <dgm:prSet presAssocID="{62461A61-E22B-4CF4-B037-2770B7F6570C}" presName="composite" presStyleCnt="0"/>
      <dgm:spPr/>
    </dgm:pt>
    <dgm:pt modelId="{FFE92B92-EEC9-47DE-85D9-1C4F99FA69D5}" type="pres">
      <dgm:prSet presAssocID="{62461A61-E22B-4CF4-B037-2770B7F6570C}" presName="chevron1" presStyleLbl="alignNode1" presStyleIdx="0" presStyleCnt="7"/>
      <dgm:spPr/>
    </dgm:pt>
    <dgm:pt modelId="{89E9D762-4835-4A30-AB30-86D58DB3EAEC}" type="pres">
      <dgm:prSet presAssocID="{62461A61-E22B-4CF4-B037-2770B7F6570C}" presName="chevron2" presStyleLbl="alignNode1" presStyleIdx="1" presStyleCnt="7"/>
      <dgm:spPr/>
    </dgm:pt>
    <dgm:pt modelId="{BEAB0C6B-8544-454A-8218-D6B92D842E7B}" type="pres">
      <dgm:prSet presAssocID="{62461A61-E22B-4CF4-B037-2770B7F6570C}" presName="chevron3" presStyleLbl="alignNode1" presStyleIdx="2" presStyleCnt="7"/>
      <dgm:spPr/>
    </dgm:pt>
    <dgm:pt modelId="{09E212D3-4BC3-4F05-A772-A167A14356A6}" type="pres">
      <dgm:prSet presAssocID="{62461A61-E22B-4CF4-B037-2770B7F6570C}" presName="chevron4" presStyleLbl="alignNode1" presStyleIdx="3" presStyleCnt="7"/>
      <dgm:spPr/>
    </dgm:pt>
    <dgm:pt modelId="{18DE843C-24A3-4A88-838B-9F1EE2FF9561}" type="pres">
      <dgm:prSet presAssocID="{62461A61-E22B-4CF4-B037-2770B7F6570C}" presName="chevron5" presStyleLbl="alignNode1" presStyleIdx="4" presStyleCnt="7"/>
      <dgm:spPr/>
    </dgm:pt>
    <dgm:pt modelId="{D98BBE76-61B7-440E-AC0B-04CA326B63DE}" type="pres">
      <dgm:prSet presAssocID="{62461A61-E22B-4CF4-B037-2770B7F6570C}" presName="chevron6" presStyleLbl="alignNode1" presStyleIdx="5" presStyleCnt="7"/>
      <dgm:spPr/>
    </dgm:pt>
    <dgm:pt modelId="{CEAEA3C1-E770-46E0-A884-D8B24C3C2EE5}" type="pres">
      <dgm:prSet presAssocID="{62461A61-E22B-4CF4-B037-2770B7F6570C}" presName="chevron7" presStyleLbl="alignNode1" presStyleIdx="6" presStyleCnt="7"/>
      <dgm:spPr/>
    </dgm:pt>
    <dgm:pt modelId="{C605E5AB-51E3-45D3-A04B-E16F1E1E9FD8}" type="pres">
      <dgm:prSet presAssocID="{62461A61-E22B-4CF4-B037-2770B7F6570C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25B872-013C-4C17-B43A-A921747E040C}" type="presOf" srcId="{7EF0CF02-86B2-4325-B730-BE37628BD9B8}" destId="{C605E5AB-51E3-45D3-A04B-E16F1E1E9FD8}" srcOrd="0" destOrd="0" presId="urn:microsoft.com/office/officeart/2008/layout/VerticalAccentList"/>
    <dgm:cxn modelId="{03060F59-30E9-4933-8F70-2C169ADCCD1F}" type="presOf" srcId="{62461A61-E22B-4CF4-B037-2770B7F6570C}" destId="{4C6646B5-F4A2-48A7-AAFC-BFEA4C421009}" srcOrd="0" destOrd="0" presId="urn:microsoft.com/office/officeart/2008/layout/VerticalAccentList"/>
    <dgm:cxn modelId="{D7386F6D-AC4E-4557-AA13-57F65D349E5E}" srcId="{62461A61-E22B-4CF4-B037-2770B7F6570C}" destId="{7EF0CF02-86B2-4325-B730-BE37628BD9B8}" srcOrd="0" destOrd="0" parTransId="{8683AA9A-0922-48BE-92BC-84BA9E2ECCA8}" sibTransId="{C2C1AB17-C359-4B20-BF34-FE837927854E}"/>
    <dgm:cxn modelId="{2D483578-C761-41D1-B665-8EFD93A94E72}" srcId="{83C09C40-F167-44D0-A7C0-8664CB78DCA7}" destId="{62461A61-E22B-4CF4-B037-2770B7F6570C}" srcOrd="0" destOrd="0" parTransId="{D280403E-2F41-42AC-B9FE-EF4AE42B0086}" sibTransId="{CF325541-06C6-4CD8-B688-1DD5E0C12AF3}"/>
    <dgm:cxn modelId="{411D8713-609A-40F4-8D05-D092F8A2E471}" type="presOf" srcId="{83C09C40-F167-44D0-A7C0-8664CB78DCA7}" destId="{6FB0AA66-E383-46EB-9125-FEC7C6D55DDF}" srcOrd="0" destOrd="0" presId="urn:microsoft.com/office/officeart/2008/layout/VerticalAccentList"/>
    <dgm:cxn modelId="{B9D396F5-851B-421F-805A-CB530B614DD0}" type="presParOf" srcId="{6FB0AA66-E383-46EB-9125-FEC7C6D55DDF}" destId="{D238B089-0EB1-4463-AD7F-A6A325E5217D}" srcOrd="0" destOrd="0" presId="urn:microsoft.com/office/officeart/2008/layout/VerticalAccentList"/>
    <dgm:cxn modelId="{4111FA70-91D8-4068-8A5D-6BEC75596552}" type="presParOf" srcId="{D238B089-0EB1-4463-AD7F-A6A325E5217D}" destId="{4C6646B5-F4A2-48A7-AAFC-BFEA4C421009}" srcOrd="0" destOrd="0" presId="urn:microsoft.com/office/officeart/2008/layout/VerticalAccentList"/>
    <dgm:cxn modelId="{B47B3E81-6A52-4653-90AE-E54C460CDAC2}" type="presParOf" srcId="{6FB0AA66-E383-46EB-9125-FEC7C6D55DDF}" destId="{290194C0-5186-442E-B0D5-7F5728FC4E4A}" srcOrd="1" destOrd="0" presId="urn:microsoft.com/office/officeart/2008/layout/VerticalAccentList"/>
    <dgm:cxn modelId="{5350E2A1-60A6-496D-88D3-5205393950AA}" type="presParOf" srcId="{290194C0-5186-442E-B0D5-7F5728FC4E4A}" destId="{FFE92B92-EEC9-47DE-85D9-1C4F99FA69D5}" srcOrd="0" destOrd="0" presId="urn:microsoft.com/office/officeart/2008/layout/VerticalAccentList"/>
    <dgm:cxn modelId="{DD959BCE-7C71-4B33-AACB-B5F8050E265B}" type="presParOf" srcId="{290194C0-5186-442E-B0D5-7F5728FC4E4A}" destId="{89E9D762-4835-4A30-AB30-86D58DB3EAEC}" srcOrd="1" destOrd="0" presId="urn:microsoft.com/office/officeart/2008/layout/VerticalAccentList"/>
    <dgm:cxn modelId="{91848F20-941D-4CD5-AC06-D6916DDE472D}" type="presParOf" srcId="{290194C0-5186-442E-B0D5-7F5728FC4E4A}" destId="{BEAB0C6B-8544-454A-8218-D6B92D842E7B}" srcOrd="2" destOrd="0" presId="urn:microsoft.com/office/officeart/2008/layout/VerticalAccentList"/>
    <dgm:cxn modelId="{7B81F217-AEBE-44FB-B2C4-8F63B9C41708}" type="presParOf" srcId="{290194C0-5186-442E-B0D5-7F5728FC4E4A}" destId="{09E212D3-4BC3-4F05-A772-A167A14356A6}" srcOrd="3" destOrd="0" presId="urn:microsoft.com/office/officeart/2008/layout/VerticalAccentList"/>
    <dgm:cxn modelId="{B20AAA72-884A-4E65-9B1E-F933329DB46D}" type="presParOf" srcId="{290194C0-5186-442E-B0D5-7F5728FC4E4A}" destId="{18DE843C-24A3-4A88-838B-9F1EE2FF9561}" srcOrd="4" destOrd="0" presId="urn:microsoft.com/office/officeart/2008/layout/VerticalAccentList"/>
    <dgm:cxn modelId="{06193003-6E32-4EA4-A1A2-D6376FD87CB9}" type="presParOf" srcId="{290194C0-5186-442E-B0D5-7F5728FC4E4A}" destId="{D98BBE76-61B7-440E-AC0B-04CA326B63DE}" srcOrd="5" destOrd="0" presId="urn:microsoft.com/office/officeart/2008/layout/VerticalAccentList"/>
    <dgm:cxn modelId="{BA73DAB3-4AFC-4637-AAEF-D79EF2D625CC}" type="presParOf" srcId="{290194C0-5186-442E-B0D5-7F5728FC4E4A}" destId="{CEAEA3C1-E770-46E0-A884-D8B24C3C2EE5}" srcOrd="6" destOrd="0" presId="urn:microsoft.com/office/officeart/2008/layout/VerticalAccentList"/>
    <dgm:cxn modelId="{39D2B6DA-4675-4BE4-B14A-A0EB678A383D}" type="presParOf" srcId="{290194C0-5186-442E-B0D5-7F5728FC4E4A}" destId="{C605E5AB-51E3-45D3-A04B-E16F1E1E9F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Estudiantes que presentan una débil participación e interés en las actividades académicas y el aprendizaje. </a:t>
          </a:r>
        </a:p>
        <a:p>
          <a:r>
            <a:rPr lang="es-ES" sz="2400" dirty="0" smtClean="0"/>
            <a:t>No se sienten parte de la comunidad escolar.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Estudiantes que no consideran que el aprendizaje sea significativo para su presente y futuro. 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EE9ED4FE-A2DE-4F12-AAC6-DECD69BF3E63}" type="presOf" srcId="{05595D7E-5E24-48E2-A66D-312B83E68A12}" destId="{3300957F-971F-46C6-AEB5-AD47D60A17BA}" srcOrd="0" destOrd="0" presId="urn:microsoft.com/office/officeart/2008/layout/VerticalCurvedList"/>
    <dgm:cxn modelId="{1EA77B8F-7422-479C-96CD-6176B29134CE}" type="presOf" srcId="{CA630636-2DDD-4191-BCE8-851A93C7F63C}" destId="{4AF02D00-6A91-451D-8491-D319D0E5CE82}" srcOrd="0" destOrd="0" presId="urn:microsoft.com/office/officeart/2008/layout/VerticalCurvedList"/>
    <dgm:cxn modelId="{53708EE1-52BC-4504-B83F-E6CA78FB8D30}" type="presOf" srcId="{50000EDE-CC52-4E0F-8823-EDD2681E2EFD}" destId="{C9CDB965-1E8E-446B-AF5C-E6FE9CE8EB61}" srcOrd="0" destOrd="0" presId="urn:microsoft.com/office/officeart/2008/layout/VerticalCurvedList"/>
    <dgm:cxn modelId="{C3076532-D3A8-478B-84F6-EA1BAAE772F9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F52EB31-6F50-4FC4-A8B1-BD80217D0155}" type="presParOf" srcId="{7E0E0C7E-1FE2-4E50-841A-6C22A1A8404D}" destId="{A3C9F014-9800-45A8-BC3D-0C03B65508DC}" srcOrd="0" destOrd="0" presId="urn:microsoft.com/office/officeart/2008/layout/VerticalCurvedList"/>
    <dgm:cxn modelId="{CE7B95E5-8F44-483D-9ADB-9996541D1833}" type="presParOf" srcId="{A3C9F014-9800-45A8-BC3D-0C03B65508DC}" destId="{619BC2D1-54D5-4EE2-BF33-4BFF0D94B63E}" srcOrd="0" destOrd="0" presId="urn:microsoft.com/office/officeart/2008/layout/VerticalCurvedList"/>
    <dgm:cxn modelId="{D05F571A-E0A4-4705-A0EA-6C4AEDDC3961}" type="presParOf" srcId="{619BC2D1-54D5-4EE2-BF33-4BFF0D94B63E}" destId="{F7CBED6F-75B3-4FD5-8B55-59D392801354}" srcOrd="0" destOrd="0" presId="urn:microsoft.com/office/officeart/2008/layout/VerticalCurvedList"/>
    <dgm:cxn modelId="{FA4B633D-787D-47B2-9DF8-D7F750BF7633}" type="presParOf" srcId="{619BC2D1-54D5-4EE2-BF33-4BFF0D94B63E}" destId="{3300957F-971F-46C6-AEB5-AD47D60A17BA}" srcOrd="1" destOrd="0" presId="urn:microsoft.com/office/officeart/2008/layout/VerticalCurvedList"/>
    <dgm:cxn modelId="{984685EC-794C-47F0-8BD8-7193B268D9B8}" type="presParOf" srcId="{619BC2D1-54D5-4EE2-BF33-4BFF0D94B63E}" destId="{FDA1081E-5669-4EFF-A734-3B903502CEA6}" srcOrd="2" destOrd="0" presId="urn:microsoft.com/office/officeart/2008/layout/VerticalCurvedList"/>
    <dgm:cxn modelId="{8CCAF582-E6B3-465C-B95A-C62EFB1D10F6}" type="presParOf" srcId="{619BC2D1-54D5-4EE2-BF33-4BFF0D94B63E}" destId="{B46BC6E6-069B-4409-ABD6-CE11C09B6E46}" srcOrd="3" destOrd="0" presId="urn:microsoft.com/office/officeart/2008/layout/VerticalCurvedList"/>
    <dgm:cxn modelId="{D2F79CA5-C41E-4449-B2BC-F55F164F783E}" type="presParOf" srcId="{A3C9F014-9800-45A8-BC3D-0C03B65508DC}" destId="{4AF02D00-6A91-451D-8491-D319D0E5CE82}" srcOrd="1" destOrd="0" presId="urn:microsoft.com/office/officeart/2008/layout/VerticalCurvedList"/>
    <dgm:cxn modelId="{AB153184-165A-4951-98FA-891C26C0C28B}" type="presParOf" srcId="{A3C9F014-9800-45A8-BC3D-0C03B65508DC}" destId="{6633717F-94FE-4043-80E3-00F8B23EB976}" srcOrd="2" destOrd="0" presId="urn:microsoft.com/office/officeart/2008/layout/VerticalCurvedList"/>
    <dgm:cxn modelId="{18664EA3-66BC-4A12-A59B-375127918767}" type="presParOf" srcId="{6633717F-94FE-4043-80E3-00F8B23EB976}" destId="{08FF4086-8458-4A22-86E9-3D9DD96467F1}" srcOrd="0" destOrd="0" presId="urn:microsoft.com/office/officeart/2008/layout/VerticalCurvedList"/>
    <dgm:cxn modelId="{9077EDBE-35D2-46EF-A724-A5043CFD5DDB}" type="presParOf" srcId="{A3C9F014-9800-45A8-BC3D-0C03B65508DC}" destId="{C9CDB965-1E8E-446B-AF5C-E6FE9CE8EB61}" srcOrd="3" destOrd="0" presId="urn:microsoft.com/office/officeart/2008/layout/VerticalCurvedList"/>
    <dgm:cxn modelId="{568ADDFD-FC88-4E62-BEF6-A679BF525AFC}" type="presParOf" srcId="{A3C9F014-9800-45A8-BC3D-0C03B65508DC}" destId="{BF43D1FD-931F-4ADB-B586-78ED4D2C03C7}" srcOrd="4" destOrd="0" presId="urn:microsoft.com/office/officeart/2008/layout/VerticalCurvedList"/>
    <dgm:cxn modelId="{CFE0F995-A262-4F39-A020-E41672664057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FDBE7-3774-46FB-B849-CBA0EC51C4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92620FBE-205F-44A0-94FB-833AAD1A6B1D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Deserción escolar.</a:t>
          </a:r>
        </a:p>
        <a:p>
          <a:pPr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AE7F27B4-85D0-4877-82D8-5ABC333AEEBA}" type="parTrans" cxnId="{CF3CF180-58FA-4570-80DC-35652365D5CC}">
      <dgm:prSet/>
      <dgm:spPr/>
      <dgm:t>
        <a:bodyPr/>
        <a:lstStyle/>
        <a:p>
          <a:endParaRPr lang="es-ES"/>
        </a:p>
      </dgm:t>
    </dgm:pt>
    <dgm:pt modelId="{CEE64ACF-2482-425A-94B2-140F897E56EB}" type="sibTrans" cxnId="{CF3CF180-58FA-4570-80DC-35652365D5CC}">
      <dgm:prSet/>
      <dgm:spPr/>
      <dgm:t>
        <a:bodyPr/>
        <a:lstStyle/>
        <a:p>
          <a:endParaRPr lang="es-ES"/>
        </a:p>
      </dgm:t>
    </dgm:pt>
    <dgm:pt modelId="{0FE3EE70-9A54-4558-A803-52AA7A54103E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Bajo rendimiento académico.</a:t>
          </a:r>
        </a:p>
        <a:p>
          <a:pPr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7BCCAFE2-71F0-474A-AD84-469E4064B51E}" type="parTrans" cxnId="{A428A558-25E4-49AB-A01B-07748B138A7E}">
      <dgm:prSet/>
      <dgm:spPr/>
      <dgm:t>
        <a:bodyPr/>
        <a:lstStyle/>
        <a:p>
          <a:endParaRPr lang="es-ES"/>
        </a:p>
      </dgm:t>
    </dgm:pt>
    <dgm:pt modelId="{CD1B9E88-2C03-4B51-AFFD-F5CD3428B18C}" type="sibTrans" cxnId="{A428A558-25E4-49AB-A01B-07748B138A7E}">
      <dgm:prSet/>
      <dgm:spPr/>
      <dgm:t>
        <a:bodyPr/>
        <a:lstStyle/>
        <a:p>
          <a:endParaRPr lang="es-ES"/>
        </a:p>
      </dgm:t>
    </dgm:pt>
    <dgm:pt modelId="{FEF5D23A-3B21-4A12-B8CC-BA038711B3EF}">
      <dgm:prSet phldrT="[Texto]"/>
      <dgm:spPr/>
      <dgm:t>
        <a:bodyPr/>
        <a:lstStyle/>
        <a:p>
          <a:r>
            <a:rPr lang="es-ES" dirty="0" smtClean="0"/>
            <a:t>Graduarse con altos niveles de conductas de riesgo. </a:t>
          </a:r>
          <a:endParaRPr lang="es-ES" dirty="0"/>
        </a:p>
      </dgm:t>
    </dgm:pt>
    <dgm:pt modelId="{64D9430E-B6A2-44CD-9AB7-8DDCD1F3DBA1}" type="parTrans" cxnId="{503016C2-B904-4C23-9DCF-3DE22E45BC52}">
      <dgm:prSet/>
      <dgm:spPr/>
      <dgm:t>
        <a:bodyPr/>
        <a:lstStyle/>
        <a:p>
          <a:endParaRPr lang="es-ES"/>
        </a:p>
      </dgm:t>
    </dgm:pt>
    <dgm:pt modelId="{324B5B6B-9BA0-4B7D-A154-B5E39C85581F}" type="sibTrans" cxnId="{503016C2-B904-4C23-9DCF-3DE22E45BC52}">
      <dgm:prSet/>
      <dgm:spPr/>
      <dgm:t>
        <a:bodyPr/>
        <a:lstStyle/>
        <a:p>
          <a:endParaRPr lang="es-ES"/>
        </a:p>
      </dgm:t>
    </dgm:pt>
    <dgm:pt modelId="{FC2E3C06-E46A-4D1D-8A1A-B2C875D2AFDC}" type="pres">
      <dgm:prSet presAssocID="{105FDBE7-3774-46FB-B849-CBA0EC51C4B1}" presName="Name0" presStyleCnt="0">
        <dgm:presLayoutVars>
          <dgm:dir/>
          <dgm:resizeHandles val="exact"/>
        </dgm:presLayoutVars>
      </dgm:prSet>
      <dgm:spPr/>
    </dgm:pt>
    <dgm:pt modelId="{3F01B876-2F14-48A9-8A0E-0FC15ADBC8A4}" type="pres">
      <dgm:prSet presAssocID="{105FDBE7-3774-46FB-B849-CBA0EC51C4B1}" presName="fgShape" presStyleLbl="fgShp" presStyleIdx="0" presStyleCnt="1"/>
      <dgm:spPr/>
    </dgm:pt>
    <dgm:pt modelId="{B899EFFD-B74E-4A70-9BB0-598B5493123F}" type="pres">
      <dgm:prSet presAssocID="{105FDBE7-3774-46FB-B849-CBA0EC51C4B1}" presName="linComp" presStyleCnt="0"/>
      <dgm:spPr/>
    </dgm:pt>
    <dgm:pt modelId="{463C43A6-EC4B-4531-B098-8DA30C12D53F}" type="pres">
      <dgm:prSet presAssocID="{92620FBE-205F-44A0-94FB-833AAD1A6B1D}" presName="compNode" presStyleCnt="0"/>
      <dgm:spPr/>
    </dgm:pt>
    <dgm:pt modelId="{356D9F78-019C-47AD-80CA-93B359FF3691}" type="pres">
      <dgm:prSet presAssocID="{92620FBE-205F-44A0-94FB-833AAD1A6B1D}" presName="bkgdShape" presStyleLbl="node1" presStyleIdx="0" presStyleCnt="3"/>
      <dgm:spPr/>
      <dgm:t>
        <a:bodyPr/>
        <a:lstStyle/>
        <a:p>
          <a:endParaRPr lang="es-ES"/>
        </a:p>
      </dgm:t>
    </dgm:pt>
    <dgm:pt modelId="{25C410EB-90D7-45A8-A937-3E829FF500FA}" type="pres">
      <dgm:prSet presAssocID="{92620FBE-205F-44A0-94FB-833AAD1A6B1D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EE26B1-200D-46A3-BAAE-2BEE21A624A8}" type="pres">
      <dgm:prSet presAssocID="{92620FBE-205F-44A0-94FB-833AAD1A6B1D}" presName="invisiNode" presStyleLbl="node1" presStyleIdx="0" presStyleCnt="3"/>
      <dgm:spPr/>
    </dgm:pt>
    <dgm:pt modelId="{C2872579-A4E9-4F18-80C2-EEA6423F935B}" type="pres">
      <dgm:prSet presAssocID="{92620FBE-205F-44A0-94FB-833AAD1A6B1D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98E83E-DF5D-44D7-9494-19C1EE0CC53A}" type="pres">
      <dgm:prSet presAssocID="{CEE64ACF-2482-425A-94B2-140F897E56E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DC34E0-216B-451E-AED1-536E2963CF4A}" type="pres">
      <dgm:prSet presAssocID="{0FE3EE70-9A54-4558-A803-52AA7A54103E}" presName="compNode" presStyleCnt="0"/>
      <dgm:spPr/>
    </dgm:pt>
    <dgm:pt modelId="{155F70DB-643B-4B86-8D21-E83279BFA7EE}" type="pres">
      <dgm:prSet presAssocID="{0FE3EE70-9A54-4558-A803-52AA7A54103E}" presName="bkgdShape" presStyleLbl="node1" presStyleIdx="1" presStyleCnt="3"/>
      <dgm:spPr/>
      <dgm:t>
        <a:bodyPr/>
        <a:lstStyle/>
        <a:p>
          <a:endParaRPr lang="es-ES"/>
        </a:p>
      </dgm:t>
    </dgm:pt>
    <dgm:pt modelId="{58E4B57E-51F2-4FE0-B25B-305C19EBC3CE}" type="pres">
      <dgm:prSet presAssocID="{0FE3EE70-9A54-4558-A803-52AA7A54103E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F55F99-1C2B-4E26-9DDF-D1C3AD5FEE05}" type="pres">
      <dgm:prSet presAssocID="{0FE3EE70-9A54-4558-A803-52AA7A54103E}" presName="invisiNode" presStyleLbl="node1" presStyleIdx="1" presStyleCnt="3"/>
      <dgm:spPr/>
    </dgm:pt>
    <dgm:pt modelId="{178D7E85-3495-4521-B46E-CE381F215E2D}" type="pres">
      <dgm:prSet presAssocID="{0FE3EE70-9A54-4558-A803-52AA7A54103E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9B4CB6F-16C8-4BF0-8EB6-B1653CBF6204}" type="pres">
      <dgm:prSet presAssocID="{CD1B9E88-2C03-4B51-AFFD-F5CD3428B18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B043E-38EC-4CC4-A44C-D6F407B559D9}" type="pres">
      <dgm:prSet presAssocID="{FEF5D23A-3B21-4A12-B8CC-BA038711B3EF}" presName="compNode" presStyleCnt="0"/>
      <dgm:spPr/>
    </dgm:pt>
    <dgm:pt modelId="{35F0B15D-809C-4808-B2C7-E38EB3B574CC}" type="pres">
      <dgm:prSet presAssocID="{FEF5D23A-3B21-4A12-B8CC-BA038711B3EF}" presName="bkgdShape" presStyleLbl="node1" presStyleIdx="2" presStyleCnt="3"/>
      <dgm:spPr/>
      <dgm:t>
        <a:bodyPr/>
        <a:lstStyle/>
        <a:p>
          <a:endParaRPr lang="es-ES"/>
        </a:p>
      </dgm:t>
    </dgm:pt>
    <dgm:pt modelId="{68D387FC-F66E-47A8-B993-EEF0674FF5C1}" type="pres">
      <dgm:prSet presAssocID="{FEF5D23A-3B21-4A12-B8CC-BA038711B3E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DFE2E-F032-4F7A-91DA-7648FD4ACA56}" type="pres">
      <dgm:prSet presAssocID="{FEF5D23A-3B21-4A12-B8CC-BA038711B3EF}" presName="invisiNode" presStyleLbl="node1" presStyleIdx="2" presStyleCnt="3"/>
      <dgm:spPr/>
    </dgm:pt>
    <dgm:pt modelId="{133BBCC7-9261-4C49-9621-62C7A1046320}" type="pres">
      <dgm:prSet presAssocID="{FEF5D23A-3B21-4A12-B8CC-BA038711B3EF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456CC36-EF6C-452B-8B35-3E6C627E2E44}" type="presOf" srcId="{CEE64ACF-2482-425A-94B2-140F897E56EB}" destId="{B598E83E-DF5D-44D7-9494-19C1EE0CC53A}" srcOrd="0" destOrd="0" presId="urn:microsoft.com/office/officeart/2005/8/layout/hList7"/>
    <dgm:cxn modelId="{503016C2-B904-4C23-9DCF-3DE22E45BC52}" srcId="{105FDBE7-3774-46FB-B849-CBA0EC51C4B1}" destId="{FEF5D23A-3B21-4A12-B8CC-BA038711B3EF}" srcOrd="2" destOrd="0" parTransId="{64D9430E-B6A2-44CD-9AB7-8DDCD1F3DBA1}" sibTransId="{324B5B6B-9BA0-4B7D-A154-B5E39C85581F}"/>
    <dgm:cxn modelId="{2ACD6F06-B662-41D9-BBC2-C84C96264C01}" type="presOf" srcId="{105FDBE7-3774-46FB-B849-CBA0EC51C4B1}" destId="{FC2E3C06-E46A-4D1D-8A1A-B2C875D2AFDC}" srcOrd="0" destOrd="0" presId="urn:microsoft.com/office/officeart/2005/8/layout/hList7"/>
    <dgm:cxn modelId="{663B72DA-0ADF-429F-A155-3D0D8A0FC1E6}" type="presOf" srcId="{92620FBE-205F-44A0-94FB-833AAD1A6B1D}" destId="{25C410EB-90D7-45A8-A937-3E829FF500FA}" srcOrd="1" destOrd="0" presId="urn:microsoft.com/office/officeart/2005/8/layout/hList7"/>
    <dgm:cxn modelId="{781E213D-A1C5-4059-8DD3-0FA5B66850FB}" type="presOf" srcId="{FEF5D23A-3B21-4A12-B8CC-BA038711B3EF}" destId="{35F0B15D-809C-4808-B2C7-E38EB3B574CC}" srcOrd="0" destOrd="0" presId="urn:microsoft.com/office/officeart/2005/8/layout/hList7"/>
    <dgm:cxn modelId="{E35C7AA5-95FE-4D02-A57F-D556DE2342BB}" type="presOf" srcId="{0FE3EE70-9A54-4558-A803-52AA7A54103E}" destId="{58E4B57E-51F2-4FE0-B25B-305C19EBC3CE}" srcOrd="1" destOrd="0" presId="urn:microsoft.com/office/officeart/2005/8/layout/hList7"/>
    <dgm:cxn modelId="{A428A558-25E4-49AB-A01B-07748B138A7E}" srcId="{105FDBE7-3774-46FB-B849-CBA0EC51C4B1}" destId="{0FE3EE70-9A54-4558-A803-52AA7A54103E}" srcOrd="1" destOrd="0" parTransId="{7BCCAFE2-71F0-474A-AD84-469E4064B51E}" sibTransId="{CD1B9E88-2C03-4B51-AFFD-F5CD3428B18C}"/>
    <dgm:cxn modelId="{AD1ED95E-2852-4393-BFC4-75490A38A910}" type="presOf" srcId="{FEF5D23A-3B21-4A12-B8CC-BA038711B3EF}" destId="{68D387FC-F66E-47A8-B993-EEF0674FF5C1}" srcOrd="1" destOrd="0" presId="urn:microsoft.com/office/officeart/2005/8/layout/hList7"/>
    <dgm:cxn modelId="{1416CCFE-B454-48C6-93AC-CCD7F502EBF8}" type="presOf" srcId="{CD1B9E88-2C03-4B51-AFFD-F5CD3428B18C}" destId="{B9B4CB6F-16C8-4BF0-8EB6-B1653CBF6204}" srcOrd="0" destOrd="0" presId="urn:microsoft.com/office/officeart/2005/8/layout/hList7"/>
    <dgm:cxn modelId="{588022FC-8254-4FFD-93FD-68AD9E0F2A3B}" type="presOf" srcId="{0FE3EE70-9A54-4558-A803-52AA7A54103E}" destId="{155F70DB-643B-4B86-8D21-E83279BFA7EE}" srcOrd="0" destOrd="0" presId="urn:microsoft.com/office/officeart/2005/8/layout/hList7"/>
    <dgm:cxn modelId="{CF3CF180-58FA-4570-80DC-35652365D5CC}" srcId="{105FDBE7-3774-46FB-B849-CBA0EC51C4B1}" destId="{92620FBE-205F-44A0-94FB-833AAD1A6B1D}" srcOrd="0" destOrd="0" parTransId="{AE7F27B4-85D0-4877-82D8-5ABC333AEEBA}" sibTransId="{CEE64ACF-2482-425A-94B2-140F897E56EB}"/>
    <dgm:cxn modelId="{855705CD-ABDD-45B3-9C5D-1F97B25B55B7}" type="presOf" srcId="{92620FBE-205F-44A0-94FB-833AAD1A6B1D}" destId="{356D9F78-019C-47AD-80CA-93B359FF3691}" srcOrd="0" destOrd="0" presId="urn:microsoft.com/office/officeart/2005/8/layout/hList7"/>
    <dgm:cxn modelId="{C688524D-E59D-4A81-A09D-6B85B8646623}" type="presParOf" srcId="{FC2E3C06-E46A-4D1D-8A1A-B2C875D2AFDC}" destId="{3F01B876-2F14-48A9-8A0E-0FC15ADBC8A4}" srcOrd="0" destOrd="0" presId="urn:microsoft.com/office/officeart/2005/8/layout/hList7"/>
    <dgm:cxn modelId="{9C15FBDB-4B3C-4AB3-9F49-6AC3257E76A3}" type="presParOf" srcId="{FC2E3C06-E46A-4D1D-8A1A-B2C875D2AFDC}" destId="{B899EFFD-B74E-4A70-9BB0-598B5493123F}" srcOrd="1" destOrd="0" presId="urn:microsoft.com/office/officeart/2005/8/layout/hList7"/>
    <dgm:cxn modelId="{CEFB1E7D-BA42-482C-9BD9-C190ABBC121D}" type="presParOf" srcId="{B899EFFD-B74E-4A70-9BB0-598B5493123F}" destId="{463C43A6-EC4B-4531-B098-8DA30C12D53F}" srcOrd="0" destOrd="0" presId="urn:microsoft.com/office/officeart/2005/8/layout/hList7"/>
    <dgm:cxn modelId="{4394EA0F-41AB-4284-B0CE-F2117C59804A}" type="presParOf" srcId="{463C43A6-EC4B-4531-B098-8DA30C12D53F}" destId="{356D9F78-019C-47AD-80CA-93B359FF3691}" srcOrd="0" destOrd="0" presId="urn:microsoft.com/office/officeart/2005/8/layout/hList7"/>
    <dgm:cxn modelId="{8595C02B-C87C-4599-A6F6-C6F99AB9985C}" type="presParOf" srcId="{463C43A6-EC4B-4531-B098-8DA30C12D53F}" destId="{25C410EB-90D7-45A8-A937-3E829FF500FA}" srcOrd="1" destOrd="0" presId="urn:microsoft.com/office/officeart/2005/8/layout/hList7"/>
    <dgm:cxn modelId="{2887CC67-2EAF-4B95-BC27-25D9DE663105}" type="presParOf" srcId="{463C43A6-EC4B-4531-B098-8DA30C12D53F}" destId="{14EE26B1-200D-46A3-BAAE-2BEE21A624A8}" srcOrd="2" destOrd="0" presId="urn:microsoft.com/office/officeart/2005/8/layout/hList7"/>
    <dgm:cxn modelId="{5EE6344B-D91A-45FA-B6DA-F5DDE095BB76}" type="presParOf" srcId="{463C43A6-EC4B-4531-B098-8DA30C12D53F}" destId="{C2872579-A4E9-4F18-80C2-EEA6423F935B}" srcOrd="3" destOrd="0" presId="urn:microsoft.com/office/officeart/2005/8/layout/hList7"/>
    <dgm:cxn modelId="{07A9851F-1393-48BD-8C9D-56C26E2C26B9}" type="presParOf" srcId="{B899EFFD-B74E-4A70-9BB0-598B5493123F}" destId="{B598E83E-DF5D-44D7-9494-19C1EE0CC53A}" srcOrd="1" destOrd="0" presId="urn:microsoft.com/office/officeart/2005/8/layout/hList7"/>
    <dgm:cxn modelId="{F82D64CB-FD9C-4482-98A0-DA56EF8F8658}" type="presParOf" srcId="{B899EFFD-B74E-4A70-9BB0-598B5493123F}" destId="{EDDC34E0-216B-451E-AED1-536E2963CF4A}" srcOrd="2" destOrd="0" presId="urn:microsoft.com/office/officeart/2005/8/layout/hList7"/>
    <dgm:cxn modelId="{C5E26B28-8570-4A2B-AD76-D64E12160618}" type="presParOf" srcId="{EDDC34E0-216B-451E-AED1-536E2963CF4A}" destId="{155F70DB-643B-4B86-8D21-E83279BFA7EE}" srcOrd="0" destOrd="0" presId="urn:microsoft.com/office/officeart/2005/8/layout/hList7"/>
    <dgm:cxn modelId="{5BE5F650-697A-4E93-AFC6-469424887541}" type="presParOf" srcId="{EDDC34E0-216B-451E-AED1-536E2963CF4A}" destId="{58E4B57E-51F2-4FE0-B25B-305C19EBC3CE}" srcOrd="1" destOrd="0" presId="urn:microsoft.com/office/officeart/2005/8/layout/hList7"/>
    <dgm:cxn modelId="{D60A0827-E54D-4F6A-8A7A-59D144C20F69}" type="presParOf" srcId="{EDDC34E0-216B-451E-AED1-536E2963CF4A}" destId="{C2F55F99-1C2B-4E26-9DDF-D1C3AD5FEE05}" srcOrd="2" destOrd="0" presId="urn:microsoft.com/office/officeart/2005/8/layout/hList7"/>
    <dgm:cxn modelId="{DFE91267-29F7-41FA-B4C0-E3E32995AAB9}" type="presParOf" srcId="{EDDC34E0-216B-451E-AED1-536E2963CF4A}" destId="{178D7E85-3495-4521-B46E-CE381F215E2D}" srcOrd="3" destOrd="0" presId="urn:microsoft.com/office/officeart/2005/8/layout/hList7"/>
    <dgm:cxn modelId="{39D2C658-7421-458A-9A2F-FAD00072CAFD}" type="presParOf" srcId="{B899EFFD-B74E-4A70-9BB0-598B5493123F}" destId="{B9B4CB6F-16C8-4BF0-8EB6-B1653CBF6204}" srcOrd="3" destOrd="0" presId="urn:microsoft.com/office/officeart/2005/8/layout/hList7"/>
    <dgm:cxn modelId="{F4069931-D866-4812-8C42-136861226980}" type="presParOf" srcId="{B899EFFD-B74E-4A70-9BB0-598B5493123F}" destId="{3CCB043E-38EC-4CC4-A44C-D6F407B559D9}" srcOrd="4" destOrd="0" presId="urn:microsoft.com/office/officeart/2005/8/layout/hList7"/>
    <dgm:cxn modelId="{45224D1D-F550-4B77-9BD6-D8E7651BDEB0}" type="presParOf" srcId="{3CCB043E-38EC-4CC4-A44C-D6F407B559D9}" destId="{35F0B15D-809C-4808-B2C7-E38EB3B574CC}" srcOrd="0" destOrd="0" presId="urn:microsoft.com/office/officeart/2005/8/layout/hList7"/>
    <dgm:cxn modelId="{0B7C6E61-8852-42B9-8E7D-9F2AE38BF2CB}" type="presParOf" srcId="{3CCB043E-38EC-4CC4-A44C-D6F407B559D9}" destId="{68D387FC-F66E-47A8-B993-EEF0674FF5C1}" srcOrd="1" destOrd="0" presId="urn:microsoft.com/office/officeart/2005/8/layout/hList7"/>
    <dgm:cxn modelId="{BE7D4BC8-8640-4AAC-9BF2-4C4AD1AC6EA3}" type="presParOf" srcId="{3CCB043E-38EC-4CC4-A44C-D6F407B559D9}" destId="{7C1DFE2E-F032-4F7A-91DA-7648FD4ACA56}" srcOrd="2" destOrd="0" presId="urn:microsoft.com/office/officeart/2005/8/layout/hList7"/>
    <dgm:cxn modelId="{A3DBDA35-FEDF-46E0-9688-11E0745D68D3}" type="presParOf" srcId="{3CCB043E-38EC-4CC4-A44C-D6F407B559D9}" destId="{133BBCC7-9261-4C49-9621-62C7A104632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Bajo involucramiento de la familia del estudiante en su proceso de aprendizaje.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 custLinFactNeighborX="727" custLinFactNeighborY="112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2B8BC753-E237-4C14-AD71-390C687F41FC}" type="presOf" srcId="{05595D7E-5E24-48E2-A66D-312B83E68A12}" destId="{3300957F-971F-46C6-AEB5-AD47D60A17BA}" srcOrd="0" destOrd="0" presId="urn:microsoft.com/office/officeart/2008/layout/VerticalCurvedList"/>
    <dgm:cxn modelId="{574254CC-FB8B-4595-82B3-75D4F23E0AF7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81A842F6-99EA-4E00-A3C8-967D52668016}" type="presOf" srcId="{CA630636-2DDD-4191-BCE8-851A93C7F63C}" destId="{4AF02D00-6A91-451D-8491-D319D0E5CE82}" srcOrd="0" destOrd="0" presId="urn:microsoft.com/office/officeart/2008/layout/VerticalCurvedList"/>
    <dgm:cxn modelId="{F55E2769-70CA-411B-AE51-8F186F8B4B9F}" type="presParOf" srcId="{7E0E0C7E-1FE2-4E50-841A-6C22A1A8404D}" destId="{A3C9F014-9800-45A8-BC3D-0C03B65508DC}" srcOrd="0" destOrd="0" presId="urn:microsoft.com/office/officeart/2008/layout/VerticalCurvedList"/>
    <dgm:cxn modelId="{5FD23F57-28A5-47D4-91E3-35D487D34212}" type="presParOf" srcId="{A3C9F014-9800-45A8-BC3D-0C03B65508DC}" destId="{619BC2D1-54D5-4EE2-BF33-4BFF0D94B63E}" srcOrd="0" destOrd="0" presId="urn:microsoft.com/office/officeart/2008/layout/VerticalCurvedList"/>
    <dgm:cxn modelId="{8C888709-1A60-4FAB-8D7E-9F0606BD89AF}" type="presParOf" srcId="{619BC2D1-54D5-4EE2-BF33-4BFF0D94B63E}" destId="{F7CBED6F-75B3-4FD5-8B55-59D392801354}" srcOrd="0" destOrd="0" presId="urn:microsoft.com/office/officeart/2008/layout/VerticalCurvedList"/>
    <dgm:cxn modelId="{B90D11E8-04A3-4D13-AFAF-BE3C171754C4}" type="presParOf" srcId="{619BC2D1-54D5-4EE2-BF33-4BFF0D94B63E}" destId="{3300957F-971F-46C6-AEB5-AD47D60A17BA}" srcOrd="1" destOrd="0" presId="urn:microsoft.com/office/officeart/2008/layout/VerticalCurvedList"/>
    <dgm:cxn modelId="{B8D7BD7C-4BB3-4A16-B44A-81A2E6C9F3C5}" type="presParOf" srcId="{619BC2D1-54D5-4EE2-BF33-4BFF0D94B63E}" destId="{FDA1081E-5669-4EFF-A734-3B903502CEA6}" srcOrd="2" destOrd="0" presId="urn:microsoft.com/office/officeart/2008/layout/VerticalCurvedList"/>
    <dgm:cxn modelId="{0AE5C053-2491-42F5-BE12-220A05FA25B4}" type="presParOf" srcId="{619BC2D1-54D5-4EE2-BF33-4BFF0D94B63E}" destId="{B46BC6E6-069B-4409-ABD6-CE11C09B6E46}" srcOrd="3" destOrd="0" presId="urn:microsoft.com/office/officeart/2008/layout/VerticalCurvedList"/>
    <dgm:cxn modelId="{905D9E3F-B193-4F3C-86D2-01D17EA49E5B}" type="presParOf" srcId="{A3C9F014-9800-45A8-BC3D-0C03B65508DC}" destId="{4AF02D00-6A91-451D-8491-D319D0E5CE82}" srcOrd="1" destOrd="0" presId="urn:microsoft.com/office/officeart/2008/layout/VerticalCurvedList"/>
    <dgm:cxn modelId="{62550562-D2E6-47B8-B8AC-F7252CF1803B}" type="presParOf" srcId="{A3C9F014-9800-45A8-BC3D-0C03B65508DC}" destId="{6633717F-94FE-4043-80E3-00F8B23EB976}" srcOrd="2" destOrd="0" presId="urn:microsoft.com/office/officeart/2008/layout/VerticalCurvedList"/>
    <dgm:cxn modelId="{96965469-175D-4740-9DA8-BA17EDE4BEC0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Clima escolar deteriorado (relación con profesores y pares).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 algn="just"/>
          <a:r>
            <a:rPr lang="es-ES" sz="3200" dirty="0" smtClean="0"/>
            <a:t>Ambiente donde se han deteriorado los lazos de respeto y confianza.</a:t>
          </a: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9638CF5-6E39-4025-A1E2-309FD26FB4BA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B6C269E0-1713-4521-B5B8-0461EFEC94C0}" type="presOf" srcId="{50000EDE-CC52-4E0F-8823-EDD2681E2EFD}" destId="{C9CDB965-1E8E-446B-AF5C-E6FE9CE8EB61}" srcOrd="0" destOrd="0" presId="urn:microsoft.com/office/officeart/2008/layout/VerticalCurvedList"/>
    <dgm:cxn modelId="{028972E4-B0A2-4262-B051-F38630138F78}" type="presOf" srcId="{CA630636-2DDD-4191-BCE8-851A93C7F63C}" destId="{4AF02D00-6A91-451D-8491-D319D0E5CE82}" srcOrd="0" destOrd="0" presId="urn:microsoft.com/office/officeart/2008/layout/VerticalCurvedList"/>
    <dgm:cxn modelId="{BE86082C-E1A0-40C0-B446-1647C5D30F0B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3D677638-367B-4477-9676-6C03672B20C6}" type="presParOf" srcId="{7E0E0C7E-1FE2-4E50-841A-6C22A1A8404D}" destId="{A3C9F014-9800-45A8-BC3D-0C03B65508DC}" srcOrd="0" destOrd="0" presId="urn:microsoft.com/office/officeart/2008/layout/VerticalCurvedList"/>
    <dgm:cxn modelId="{14A17BB3-7A79-43B0-97EF-244B41C93272}" type="presParOf" srcId="{A3C9F014-9800-45A8-BC3D-0C03B65508DC}" destId="{619BC2D1-54D5-4EE2-BF33-4BFF0D94B63E}" srcOrd="0" destOrd="0" presId="urn:microsoft.com/office/officeart/2008/layout/VerticalCurvedList"/>
    <dgm:cxn modelId="{D93CD9F4-9937-4036-A693-A04F6286C690}" type="presParOf" srcId="{619BC2D1-54D5-4EE2-BF33-4BFF0D94B63E}" destId="{F7CBED6F-75B3-4FD5-8B55-59D392801354}" srcOrd="0" destOrd="0" presId="urn:microsoft.com/office/officeart/2008/layout/VerticalCurvedList"/>
    <dgm:cxn modelId="{5381055C-60B6-49AD-BEE0-38B738A4B7A4}" type="presParOf" srcId="{619BC2D1-54D5-4EE2-BF33-4BFF0D94B63E}" destId="{3300957F-971F-46C6-AEB5-AD47D60A17BA}" srcOrd="1" destOrd="0" presId="urn:microsoft.com/office/officeart/2008/layout/VerticalCurvedList"/>
    <dgm:cxn modelId="{F0B46891-CAE3-4454-9F0D-F903A34EB424}" type="presParOf" srcId="{619BC2D1-54D5-4EE2-BF33-4BFF0D94B63E}" destId="{FDA1081E-5669-4EFF-A734-3B903502CEA6}" srcOrd="2" destOrd="0" presId="urn:microsoft.com/office/officeart/2008/layout/VerticalCurvedList"/>
    <dgm:cxn modelId="{13B5C4BE-C5AB-4520-8FE5-6A230E5B0E75}" type="presParOf" srcId="{619BC2D1-54D5-4EE2-BF33-4BFF0D94B63E}" destId="{B46BC6E6-069B-4409-ABD6-CE11C09B6E46}" srcOrd="3" destOrd="0" presId="urn:microsoft.com/office/officeart/2008/layout/VerticalCurvedList"/>
    <dgm:cxn modelId="{00199D1B-DB4C-4C1C-86A9-0CC4947B448C}" type="presParOf" srcId="{A3C9F014-9800-45A8-BC3D-0C03B65508DC}" destId="{4AF02D00-6A91-451D-8491-D319D0E5CE82}" srcOrd="1" destOrd="0" presId="urn:microsoft.com/office/officeart/2008/layout/VerticalCurvedList"/>
    <dgm:cxn modelId="{750B7E46-1873-48BF-8E4C-29AE7EDFEE81}" type="presParOf" srcId="{A3C9F014-9800-45A8-BC3D-0C03B65508DC}" destId="{6633717F-94FE-4043-80E3-00F8B23EB976}" srcOrd="2" destOrd="0" presId="urn:microsoft.com/office/officeart/2008/layout/VerticalCurvedList"/>
    <dgm:cxn modelId="{AF983157-55A8-4C01-B142-83D79C6B7198}" type="presParOf" srcId="{6633717F-94FE-4043-80E3-00F8B23EB976}" destId="{08FF4086-8458-4A22-86E9-3D9DD96467F1}" srcOrd="0" destOrd="0" presId="urn:microsoft.com/office/officeart/2008/layout/VerticalCurvedList"/>
    <dgm:cxn modelId="{ABCE4527-18D2-4DBF-B6A6-7DE44BA67DA5}" type="presParOf" srcId="{A3C9F014-9800-45A8-BC3D-0C03B65508DC}" destId="{C9CDB965-1E8E-446B-AF5C-E6FE9CE8EB61}" srcOrd="3" destOrd="0" presId="urn:microsoft.com/office/officeart/2008/layout/VerticalCurvedList"/>
    <dgm:cxn modelId="{23F7654E-60F6-445A-8AD5-D2CA32B52B1D}" type="presParOf" srcId="{A3C9F014-9800-45A8-BC3D-0C03B65508DC}" destId="{BF43D1FD-931F-4ADB-B586-78ED4D2C03C7}" srcOrd="4" destOrd="0" presId="urn:microsoft.com/office/officeart/2008/layout/VerticalCurvedList"/>
    <dgm:cxn modelId="{4D62814A-F51F-4EFF-94EC-AABA1BEAADD0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800" dirty="0" smtClean="0"/>
        </a:p>
        <a:p>
          <a:r>
            <a:rPr lang="es-ES" sz="4000" dirty="0" smtClean="0"/>
            <a:t>Continuar con la gestión de estrategias con foco en desarrollar la </a:t>
          </a:r>
          <a:r>
            <a:rPr lang="es-ES" sz="4000" b="1" i="1" dirty="0" smtClean="0">
              <a:solidFill>
                <a:schemeClr val="tx1"/>
              </a:solidFill>
            </a:rPr>
            <a:t>motivación</a:t>
          </a:r>
          <a:r>
            <a:rPr lang="es-ES" sz="4000" dirty="0" smtClean="0"/>
            <a:t> por aprender.</a:t>
          </a:r>
        </a:p>
        <a:p>
          <a:endParaRPr lang="es-ES" sz="28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39306364-581B-413E-924B-5D8163A0928E}" type="presOf" srcId="{CA630636-2DDD-4191-BCE8-851A93C7F63C}" destId="{4AF02D00-6A91-451D-8491-D319D0E5CE82}" srcOrd="0" destOrd="0" presId="urn:microsoft.com/office/officeart/2008/layout/VerticalCurvedList"/>
    <dgm:cxn modelId="{DC983B3E-4FE1-4633-83CC-D8FF59AC9D5C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34411F7C-78E6-4680-AAC9-4A2409D18070}" type="presOf" srcId="{42BD1B72-0E95-4F43-A973-533662532C20}" destId="{7E0E0C7E-1FE2-4E50-841A-6C22A1A8404D}" srcOrd="0" destOrd="0" presId="urn:microsoft.com/office/officeart/2008/layout/VerticalCurvedList"/>
    <dgm:cxn modelId="{C9F81F43-315C-4E47-AE35-7B2540118767}" type="presParOf" srcId="{7E0E0C7E-1FE2-4E50-841A-6C22A1A8404D}" destId="{A3C9F014-9800-45A8-BC3D-0C03B65508DC}" srcOrd="0" destOrd="0" presId="urn:microsoft.com/office/officeart/2008/layout/VerticalCurvedList"/>
    <dgm:cxn modelId="{0F5A5563-5133-423C-B06A-F0527E3D6C33}" type="presParOf" srcId="{A3C9F014-9800-45A8-BC3D-0C03B65508DC}" destId="{619BC2D1-54D5-4EE2-BF33-4BFF0D94B63E}" srcOrd="0" destOrd="0" presId="urn:microsoft.com/office/officeart/2008/layout/VerticalCurvedList"/>
    <dgm:cxn modelId="{F7A4B0BD-60DF-4649-A3E7-1F24C493FC6B}" type="presParOf" srcId="{619BC2D1-54D5-4EE2-BF33-4BFF0D94B63E}" destId="{F7CBED6F-75B3-4FD5-8B55-59D392801354}" srcOrd="0" destOrd="0" presId="urn:microsoft.com/office/officeart/2008/layout/VerticalCurvedList"/>
    <dgm:cxn modelId="{AEBA5DB5-FB3C-4DCC-AFC1-7707D967339F}" type="presParOf" srcId="{619BC2D1-54D5-4EE2-BF33-4BFF0D94B63E}" destId="{3300957F-971F-46C6-AEB5-AD47D60A17BA}" srcOrd="1" destOrd="0" presId="urn:microsoft.com/office/officeart/2008/layout/VerticalCurvedList"/>
    <dgm:cxn modelId="{7B3BBEDB-F3CD-4FD0-AE3D-9D44C53D7B88}" type="presParOf" srcId="{619BC2D1-54D5-4EE2-BF33-4BFF0D94B63E}" destId="{FDA1081E-5669-4EFF-A734-3B903502CEA6}" srcOrd="2" destOrd="0" presId="urn:microsoft.com/office/officeart/2008/layout/VerticalCurvedList"/>
    <dgm:cxn modelId="{945682F1-E968-4D21-A931-7D0744BA1A01}" type="presParOf" srcId="{619BC2D1-54D5-4EE2-BF33-4BFF0D94B63E}" destId="{B46BC6E6-069B-4409-ABD6-CE11C09B6E46}" srcOrd="3" destOrd="0" presId="urn:microsoft.com/office/officeart/2008/layout/VerticalCurvedList"/>
    <dgm:cxn modelId="{4A1643E9-9929-41FD-ACB0-E8ABE6C1D5E2}" type="presParOf" srcId="{A3C9F014-9800-45A8-BC3D-0C03B65508DC}" destId="{4AF02D00-6A91-451D-8491-D319D0E5CE82}" srcOrd="1" destOrd="0" presId="urn:microsoft.com/office/officeart/2008/layout/VerticalCurvedList"/>
    <dgm:cxn modelId="{99AA91FD-0E90-43DF-84D4-906ABFF9923B}" type="presParOf" srcId="{A3C9F014-9800-45A8-BC3D-0C03B65508DC}" destId="{6633717F-94FE-4043-80E3-00F8B23EB976}" srcOrd="2" destOrd="0" presId="urn:microsoft.com/office/officeart/2008/layout/VerticalCurvedList"/>
    <dgm:cxn modelId="{301E3F77-F971-4CFC-8195-E17992D995D2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900" dirty="0" smtClean="0"/>
        </a:p>
        <a:p>
          <a:r>
            <a:rPr lang="es-ES" sz="3600" dirty="0" smtClean="0"/>
            <a:t>Promover el uso de </a:t>
          </a:r>
          <a:r>
            <a:rPr lang="es-ES" sz="3600" b="1" i="1" dirty="0" smtClean="0">
              <a:solidFill>
                <a:schemeClr val="tx1"/>
              </a:solidFill>
            </a:rPr>
            <a:t>metodologías activo-participativas </a:t>
          </a:r>
          <a:r>
            <a:rPr lang="es-ES" sz="3600" b="0" i="0" dirty="0" smtClean="0">
              <a:solidFill>
                <a:schemeClr val="tx1"/>
              </a:solidFill>
            </a:rPr>
            <a:t>y</a:t>
          </a:r>
          <a:r>
            <a:rPr lang="es-ES" sz="3600" b="1" i="1" dirty="0" smtClean="0">
              <a:solidFill>
                <a:schemeClr val="tx1"/>
              </a:solidFill>
            </a:rPr>
            <a:t> colaborativas </a:t>
          </a:r>
          <a:r>
            <a:rPr lang="es-ES" sz="3600" dirty="0" smtClean="0"/>
            <a:t>en el aula.</a:t>
          </a:r>
        </a:p>
        <a:p>
          <a:endParaRPr lang="es-ES" sz="29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6DF2E0A-42F5-4860-A3E8-9382E2DCDB93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E7EF0B-E1EF-4DB6-ABA7-151514304A6D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1AB3427-E287-4293-B9C2-74D4303CFAA4}" type="presOf" srcId="{50000EDE-CC52-4E0F-8823-EDD2681E2EFD}" destId="{B6DF2E0A-42F5-4860-A3E8-9382E2DCDB93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983743E7-8D3D-46D0-ADF0-6F3AEECECCD4}" type="presOf" srcId="{A8B76833-4AAF-49DE-BF57-02CDBE5B2D3A}" destId="{3300957F-971F-46C6-AEB5-AD47D60A17BA}" srcOrd="0" destOrd="0" presId="urn:microsoft.com/office/officeart/2008/layout/VerticalCurvedList"/>
    <dgm:cxn modelId="{8A918944-1085-41EC-A954-750035526AD5}" type="presOf" srcId="{42BD1B72-0E95-4F43-A973-533662532C20}" destId="{7E0E0C7E-1FE2-4E50-841A-6C22A1A8404D}" srcOrd="0" destOrd="0" presId="urn:microsoft.com/office/officeart/2008/layout/VerticalCurvedList"/>
    <dgm:cxn modelId="{11127A2F-0DFE-44DE-90AA-1198E72F9655}" type="presParOf" srcId="{7E0E0C7E-1FE2-4E50-841A-6C22A1A8404D}" destId="{A3C9F014-9800-45A8-BC3D-0C03B65508DC}" srcOrd="0" destOrd="0" presId="urn:microsoft.com/office/officeart/2008/layout/VerticalCurvedList"/>
    <dgm:cxn modelId="{7C4F36E8-925D-43EC-BA7E-09C2031BEB54}" type="presParOf" srcId="{A3C9F014-9800-45A8-BC3D-0C03B65508DC}" destId="{619BC2D1-54D5-4EE2-BF33-4BFF0D94B63E}" srcOrd="0" destOrd="0" presId="urn:microsoft.com/office/officeart/2008/layout/VerticalCurvedList"/>
    <dgm:cxn modelId="{A35BF8CB-E4D9-4B42-ACB3-AD329113E747}" type="presParOf" srcId="{619BC2D1-54D5-4EE2-BF33-4BFF0D94B63E}" destId="{F7CBED6F-75B3-4FD5-8B55-59D392801354}" srcOrd="0" destOrd="0" presId="urn:microsoft.com/office/officeart/2008/layout/VerticalCurvedList"/>
    <dgm:cxn modelId="{A142281D-10AC-4C66-ADBA-FF214F3810D5}" type="presParOf" srcId="{619BC2D1-54D5-4EE2-BF33-4BFF0D94B63E}" destId="{3300957F-971F-46C6-AEB5-AD47D60A17BA}" srcOrd="1" destOrd="0" presId="urn:microsoft.com/office/officeart/2008/layout/VerticalCurvedList"/>
    <dgm:cxn modelId="{69B27E7F-F7A7-4EC4-ABF5-08BCE4357CF7}" type="presParOf" srcId="{619BC2D1-54D5-4EE2-BF33-4BFF0D94B63E}" destId="{FDA1081E-5669-4EFF-A734-3B903502CEA6}" srcOrd="2" destOrd="0" presId="urn:microsoft.com/office/officeart/2008/layout/VerticalCurvedList"/>
    <dgm:cxn modelId="{F2614A51-DBCF-4E91-ADCF-C828360FEBF7}" type="presParOf" srcId="{619BC2D1-54D5-4EE2-BF33-4BFF0D94B63E}" destId="{B46BC6E6-069B-4409-ABD6-CE11C09B6E46}" srcOrd="3" destOrd="0" presId="urn:microsoft.com/office/officeart/2008/layout/VerticalCurvedList"/>
    <dgm:cxn modelId="{05AD84C2-E7DF-4824-9BA1-8AAABEED0B6A}" type="presParOf" srcId="{A3C9F014-9800-45A8-BC3D-0C03B65508DC}" destId="{B6DF2E0A-42F5-4860-A3E8-9382E2DCDB93}" srcOrd="1" destOrd="0" presId="urn:microsoft.com/office/officeart/2008/layout/VerticalCurvedList"/>
    <dgm:cxn modelId="{DB973BDB-912E-4E64-B199-75BB90ECBF47}" type="presParOf" srcId="{A3C9F014-9800-45A8-BC3D-0C03B65508DC}" destId="{93E7EF0B-E1EF-4DB6-ABA7-151514304A6D}" srcOrd="2" destOrd="0" presId="urn:microsoft.com/office/officeart/2008/layout/VerticalCurvedList"/>
    <dgm:cxn modelId="{2EC5186E-0C22-4EB2-BF3D-63093AAAAA1F}" type="presParOf" srcId="{93E7EF0B-E1EF-4DB6-ABA7-151514304A6D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Planificar estrategias para desarrollar la </a:t>
          </a:r>
          <a:r>
            <a:rPr lang="es-ES" b="1" i="1" dirty="0" smtClean="0">
              <a:solidFill>
                <a:schemeClr val="tx1"/>
              </a:solidFill>
            </a:rPr>
            <a:t>autoeficacia</a:t>
          </a:r>
          <a:r>
            <a:rPr lang="es-ES" dirty="0" smtClean="0"/>
            <a:t> de los estudiantes. Una autoeficacia percibida como alta está asociada a un alto </a:t>
          </a:r>
          <a:r>
            <a:rPr lang="es-ES" dirty="0" err="1" smtClean="0"/>
            <a:t>autoncepto</a:t>
          </a:r>
          <a:r>
            <a:rPr lang="es-ES" dirty="0" smtClean="0"/>
            <a:t>, compromiso escolar y rendimiento académico.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37FB774-FA4F-46DE-A35C-178AC81420ED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5017E5-9ED4-4D6C-82B0-5AE2FCC9DDEE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9BDD7F67-5247-49A3-B96C-8D2EDC584D25}" type="presOf" srcId="{A8B76833-4AAF-49DE-BF57-02CDBE5B2D3A}" destId="{3300957F-971F-46C6-AEB5-AD47D60A17BA}" srcOrd="0" destOrd="0" presId="urn:microsoft.com/office/officeart/2008/layout/VerticalCurvedList"/>
    <dgm:cxn modelId="{6249D064-681D-4369-8210-77E0AF0CEACE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AC6B1668-BD10-4901-88F0-AD3947AAAC92}" type="presOf" srcId="{50000EDE-CC52-4E0F-8823-EDD2681E2EFD}" destId="{B37FB774-FA4F-46DE-A35C-178AC81420ED}" srcOrd="0" destOrd="0" presId="urn:microsoft.com/office/officeart/2008/layout/VerticalCurvedList"/>
    <dgm:cxn modelId="{C070027F-68AE-46B9-97CC-D13689ECB191}" type="presParOf" srcId="{7E0E0C7E-1FE2-4E50-841A-6C22A1A8404D}" destId="{A3C9F014-9800-45A8-BC3D-0C03B65508DC}" srcOrd="0" destOrd="0" presId="urn:microsoft.com/office/officeart/2008/layout/VerticalCurvedList"/>
    <dgm:cxn modelId="{0B535D38-E224-470C-B946-0A82AAAE5EB4}" type="presParOf" srcId="{A3C9F014-9800-45A8-BC3D-0C03B65508DC}" destId="{619BC2D1-54D5-4EE2-BF33-4BFF0D94B63E}" srcOrd="0" destOrd="0" presId="urn:microsoft.com/office/officeart/2008/layout/VerticalCurvedList"/>
    <dgm:cxn modelId="{66C93FCD-2D7C-4857-B626-7F87F7751C2F}" type="presParOf" srcId="{619BC2D1-54D5-4EE2-BF33-4BFF0D94B63E}" destId="{F7CBED6F-75B3-4FD5-8B55-59D392801354}" srcOrd="0" destOrd="0" presId="urn:microsoft.com/office/officeart/2008/layout/VerticalCurvedList"/>
    <dgm:cxn modelId="{3E3D7CC8-9AD3-4C9C-ACCA-C96225C78E61}" type="presParOf" srcId="{619BC2D1-54D5-4EE2-BF33-4BFF0D94B63E}" destId="{3300957F-971F-46C6-AEB5-AD47D60A17BA}" srcOrd="1" destOrd="0" presId="urn:microsoft.com/office/officeart/2008/layout/VerticalCurvedList"/>
    <dgm:cxn modelId="{931D866F-A2DA-4E01-BD4C-BD2F19C7FAD5}" type="presParOf" srcId="{619BC2D1-54D5-4EE2-BF33-4BFF0D94B63E}" destId="{FDA1081E-5669-4EFF-A734-3B903502CEA6}" srcOrd="2" destOrd="0" presId="urn:microsoft.com/office/officeart/2008/layout/VerticalCurvedList"/>
    <dgm:cxn modelId="{BAE778AB-E0B4-4D62-A22C-4D298BA81957}" type="presParOf" srcId="{619BC2D1-54D5-4EE2-BF33-4BFF0D94B63E}" destId="{B46BC6E6-069B-4409-ABD6-CE11C09B6E46}" srcOrd="3" destOrd="0" presId="urn:microsoft.com/office/officeart/2008/layout/VerticalCurvedList"/>
    <dgm:cxn modelId="{BB90B51B-77D1-4ED1-984D-B44C2170B46C}" type="presParOf" srcId="{A3C9F014-9800-45A8-BC3D-0C03B65508DC}" destId="{B37FB774-FA4F-46DE-A35C-178AC81420ED}" srcOrd="1" destOrd="0" presId="urn:microsoft.com/office/officeart/2008/layout/VerticalCurvedList"/>
    <dgm:cxn modelId="{AF339C42-920A-4608-B030-C16C5132D130}" type="presParOf" srcId="{A3C9F014-9800-45A8-BC3D-0C03B65508DC}" destId="{955017E5-9ED4-4D6C-82B0-5AE2FCC9DDEE}" srcOrd="2" destOrd="0" presId="urn:microsoft.com/office/officeart/2008/layout/VerticalCurvedList"/>
    <dgm:cxn modelId="{A94C7A84-6428-4831-B35F-3A132C54AC14}" type="presParOf" srcId="{955017E5-9ED4-4D6C-82B0-5AE2FCC9DDEE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DA4C7-2D87-4D9E-A42C-96187C450C6E}">
      <dsp:nvSpPr>
        <dsp:cNvPr id="0" name=""/>
        <dsp:cNvSpPr/>
      </dsp:nvSpPr>
      <dsp:spPr>
        <a:xfrm>
          <a:off x="2038930" y="419149"/>
          <a:ext cx="5618386" cy="5618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 Grado de involucramiento que un estudiante posee con respecto a la comunidad educativa de la cual forma parte y en cuanto a las actividades que allí se realizan.</a:t>
          </a:r>
        </a:p>
      </dsp:txBody>
      <dsp:txXfrm>
        <a:off x="2861724" y="1241925"/>
        <a:ext cx="3972798" cy="3972714"/>
      </dsp:txXfrm>
    </dsp:sp>
    <dsp:sp modelId="{923E5B11-F0DB-4A37-B9A8-9EE8C429330E}">
      <dsp:nvSpPr>
        <dsp:cNvPr id="0" name=""/>
        <dsp:cNvSpPr/>
      </dsp:nvSpPr>
      <dsp:spPr>
        <a:xfrm>
          <a:off x="5176397" y="9491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4BA97-52C5-455D-ADF4-5D865745921D}">
      <dsp:nvSpPr>
        <dsp:cNvPr id="0" name=""/>
        <dsp:cNvSpPr/>
      </dsp:nvSpPr>
      <dsp:spPr>
        <a:xfrm>
          <a:off x="3696829" y="555172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F4B1-D1BC-45B1-A932-B1E9BAF50FE3}">
      <dsp:nvSpPr>
        <dsp:cNvPr id="0" name=""/>
        <dsp:cNvSpPr/>
      </dsp:nvSpPr>
      <dsp:spPr>
        <a:xfrm>
          <a:off x="7950587" y="2631011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68E98-D089-4259-B40E-A63620580B84}">
      <dsp:nvSpPr>
        <dsp:cNvPr id="0" name=""/>
        <dsp:cNvSpPr/>
      </dsp:nvSpPr>
      <dsp:spPr>
        <a:xfrm>
          <a:off x="5785569" y="603347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9A1F-BF4E-4B24-8B6A-C628F7C72DE3}">
      <dsp:nvSpPr>
        <dsp:cNvPr id="0" name=""/>
        <dsp:cNvSpPr/>
      </dsp:nvSpPr>
      <dsp:spPr>
        <a:xfrm>
          <a:off x="3211089" y="797690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A611D-7674-4B02-9A9E-A3C1E2BD29A3}">
      <dsp:nvSpPr>
        <dsp:cNvPr id="0" name=""/>
        <dsp:cNvSpPr/>
      </dsp:nvSpPr>
      <dsp:spPr>
        <a:xfrm>
          <a:off x="2399073" y="357351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81B5D-AE08-407E-8F1B-1ABE0E94EE0E}">
      <dsp:nvSpPr>
        <dsp:cNvPr id="0" name=""/>
        <dsp:cNvSpPr/>
      </dsp:nvSpPr>
      <dsp:spPr>
        <a:xfrm>
          <a:off x="215247" y="1364932"/>
          <a:ext cx="2284135" cy="228340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Es altamente influenciado por factores </a:t>
          </a:r>
          <a:r>
            <a:rPr lang="es-ES" sz="1400" kern="1200" dirty="0" smtClean="0"/>
            <a:t>contextuales y relacionales (familia, profesores y pares).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549751" y="1699329"/>
        <a:ext cx="1615127" cy="1614611"/>
      </dsp:txXfrm>
    </dsp:sp>
    <dsp:sp modelId="{D40A9632-5948-4F17-A3EF-7971C9554A2E}">
      <dsp:nvSpPr>
        <dsp:cNvPr id="0" name=""/>
        <dsp:cNvSpPr/>
      </dsp:nvSpPr>
      <dsp:spPr>
        <a:xfrm>
          <a:off x="3803226" y="193371"/>
          <a:ext cx="624845" cy="62483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42A6-267D-4533-927F-44026E29F3D0}">
      <dsp:nvSpPr>
        <dsp:cNvPr id="0" name=""/>
        <dsp:cNvSpPr/>
      </dsp:nvSpPr>
      <dsp:spPr>
        <a:xfrm>
          <a:off x="6754055" y="3395664"/>
          <a:ext cx="1129528" cy="1129560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8DF44-801F-497C-BFF4-BCCF4FA9623E}">
      <dsp:nvSpPr>
        <dsp:cNvPr id="0" name=""/>
        <dsp:cNvSpPr/>
      </dsp:nvSpPr>
      <dsp:spPr>
        <a:xfrm>
          <a:off x="7852777" y="285503"/>
          <a:ext cx="2284135" cy="2283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Activa participación del (la) estudiante </a:t>
          </a:r>
          <a:r>
            <a:rPr lang="es-ES" sz="1400" kern="1200" dirty="0" smtClean="0"/>
            <a:t>en las actividades académicas, curriculares o extracurriculares.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8187281" y="619900"/>
        <a:ext cx="1615127" cy="1614611"/>
      </dsp:txXfrm>
    </dsp:sp>
    <dsp:sp modelId="{9E9D6131-D175-4DA6-AAC1-BF1C93D486FE}">
      <dsp:nvSpPr>
        <dsp:cNvPr id="0" name=""/>
        <dsp:cNvSpPr/>
      </dsp:nvSpPr>
      <dsp:spPr>
        <a:xfrm>
          <a:off x="7146019" y="1867032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798A-76DB-4757-953E-DDB3963BBA79}">
      <dsp:nvSpPr>
        <dsp:cNvPr id="0" name=""/>
        <dsp:cNvSpPr/>
      </dsp:nvSpPr>
      <dsp:spPr>
        <a:xfrm>
          <a:off x="2419351" y="602615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7E836-9E7E-42D2-8DEB-C19731C503BD}">
      <dsp:nvSpPr>
        <dsp:cNvPr id="0" name=""/>
        <dsp:cNvSpPr/>
      </dsp:nvSpPr>
      <dsp:spPr>
        <a:xfrm>
          <a:off x="4706851" y="521246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82276-5288-4C8F-BDE5-F500552069E4}">
      <dsp:nvSpPr>
        <dsp:cNvPr id="0" name=""/>
        <dsp:cNvSpPr/>
      </dsp:nvSpPr>
      <dsp:spPr>
        <a:xfrm>
          <a:off x="-7363474" y="-1125997"/>
          <a:ext cx="8767094" cy="8767094"/>
        </a:xfrm>
        <a:prstGeom prst="blockArc">
          <a:avLst>
            <a:gd name="adj1" fmla="val 18900000"/>
            <a:gd name="adj2" fmla="val 2700000"/>
            <a:gd name="adj3" fmla="val 24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65C57-5676-41EA-B905-746CE93ECFF1}">
      <dsp:nvSpPr>
        <dsp:cNvPr id="0" name=""/>
        <dsp:cNvSpPr/>
      </dsp:nvSpPr>
      <dsp:spPr>
        <a:xfrm>
          <a:off x="904295" y="65151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CONDUCTUAL</a:t>
          </a:r>
          <a:r>
            <a:rPr lang="es-ES" sz="1800" kern="12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904295" y="651510"/>
        <a:ext cx="8673670" cy="1303020"/>
      </dsp:txXfrm>
    </dsp:sp>
    <dsp:sp modelId="{8E7F7C90-41E9-4198-A007-983DE2E323A9}">
      <dsp:nvSpPr>
        <dsp:cNvPr id="0" name=""/>
        <dsp:cNvSpPr/>
      </dsp:nvSpPr>
      <dsp:spPr>
        <a:xfrm>
          <a:off x="89908" y="48863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7E6E9-D263-4298-BCFD-6AD33BCE00B2}">
      <dsp:nvSpPr>
        <dsp:cNvPr id="0" name=""/>
        <dsp:cNvSpPr/>
      </dsp:nvSpPr>
      <dsp:spPr>
        <a:xfrm>
          <a:off x="1377943" y="2606040"/>
          <a:ext cx="8200022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AFECTIVA:</a:t>
          </a:r>
          <a:r>
            <a:rPr lang="es-ES" sz="1800" kern="1200" dirty="0" smtClean="0"/>
            <a:t> Emociones positivas, disfrute, felicidad, Interés, sentido de pertenencia, apreciado por otros, sentirse incluido, valorar el colegio, útil, importante.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1377943" y="2606040"/>
        <a:ext cx="8200022" cy="1303020"/>
      </dsp:txXfrm>
    </dsp:sp>
    <dsp:sp modelId="{57759AB6-5C68-4595-B692-F01B167B02F0}">
      <dsp:nvSpPr>
        <dsp:cNvPr id="0" name=""/>
        <dsp:cNvSpPr/>
      </dsp:nvSpPr>
      <dsp:spPr>
        <a:xfrm>
          <a:off x="563556" y="244316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89961-3C42-4FAA-9C5B-10F9BB701E0C}">
      <dsp:nvSpPr>
        <dsp:cNvPr id="0" name=""/>
        <dsp:cNvSpPr/>
      </dsp:nvSpPr>
      <dsp:spPr>
        <a:xfrm>
          <a:off x="904295" y="456057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COGNITIVA</a:t>
          </a:r>
          <a:r>
            <a:rPr lang="es-ES" sz="1800" kern="12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kern="1200" dirty="0" err="1" smtClean="0"/>
            <a:t>metacognitiva</a:t>
          </a:r>
          <a:r>
            <a:rPr lang="es-ES" sz="1800" kern="1200" dirty="0" smtClean="0"/>
            <a:t>, uso de estrategias profundas de aprendizaje, elaboración, integración, conectado a conocimientos previos.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/>
        </a:p>
      </dsp:txBody>
      <dsp:txXfrm>
        <a:off x="904295" y="4560570"/>
        <a:ext cx="8673670" cy="1303020"/>
      </dsp:txXfrm>
    </dsp:sp>
    <dsp:sp modelId="{BA6382C9-7E4D-4478-88AF-E7A413EAC4D4}">
      <dsp:nvSpPr>
        <dsp:cNvPr id="0" name=""/>
        <dsp:cNvSpPr/>
      </dsp:nvSpPr>
      <dsp:spPr>
        <a:xfrm>
          <a:off x="89908" y="439769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Estudiantes que presentan una débil participación e interés en las actividades académicas y el aprendizaje.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No se sienten parte de la comunidad escolar.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Estudiantes que no consideran que el aprendizaje sea significativo para su presente y futuro. 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9F78-019C-47AD-80CA-93B359FF3691}">
      <dsp:nvSpPr>
        <dsp:cNvPr id="0" name=""/>
        <dsp:cNvSpPr/>
      </dsp:nvSpPr>
      <dsp:spPr>
        <a:xfrm>
          <a:off x="1793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100" kern="1200" dirty="0" smtClean="0"/>
            <a:t>Deserción escolar.</a:t>
          </a:r>
        </a:p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100" kern="1200" dirty="0"/>
        </a:p>
      </dsp:txBody>
      <dsp:txXfrm>
        <a:off x="1793" y="2239856"/>
        <a:ext cx="2789922" cy="2239856"/>
      </dsp:txXfrm>
    </dsp:sp>
    <dsp:sp modelId="{C2872579-A4E9-4F18-80C2-EEA6423F935B}">
      <dsp:nvSpPr>
        <dsp:cNvPr id="0" name=""/>
        <dsp:cNvSpPr/>
      </dsp:nvSpPr>
      <dsp:spPr>
        <a:xfrm>
          <a:off x="464414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F70DB-643B-4B86-8D21-E83279BFA7EE}">
      <dsp:nvSpPr>
        <dsp:cNvPr id="0" name=""/>
        <dsp:cNvSpPr/>
      </dsp:nvSpPr>
      <dsp:spPr>
        <a:xfrm>
          <a:off x="2875413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100" kern="1200" dirty="0" smtClean="0"/>
            <a:t>Bajo rendimiento académico.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100" kern="1200" dirty="0"/>
        </a:p>
      </dsp:txBody>
      <dsp:txXfrm>
        <a:off x="2875413" y="2239856"/>
        <a:ext cx="2789922" cy="2239856"/>
      </dsp:txXfrm>
    </dsp:sp>
    <dsp:sp modelId="{178D7E85-3495-4521-B46E-CE381F215E2D}">
      <dsp:nvSpPr>
        <dsp:cNvPr id="0" name=""/>
        <dsp:cNvSpPr/>
      </dsp:nvSpPr>
      <dsp:spPr>
        <a:xfrm>
          <a:off x="3338034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B15D-809C-4808-B2C7-E38EB3B574CC}">
      <dsp:nvSpPr>
        <dsp:cNvPr id="0" name=""/>
        <dsp:cNvSpPr/>
      </dsp:nvSpPr>
      <dsp:spPr>
        <a:xfrm>
          <a:off x="5749034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 smtClean="0"/>
            <a:t>Graduarse con altos niveles de conductas de riesgo. </a:t>
          </a:r>
          <a:endParaRPr lang="es-ES" sz="3100" kern="1200" dirty="0"/>
        </a:p>
      </dsp:txBody>
      <dsp:txXfrm>
        <a:off x="5749034" y="2239856"/>
        <a:ext cx="2789922" cy="2239856"/>
      </dsp:txXfrm>
    </dsp:sp>
    <dsp:sp modelId="{133BBCC7-9261-4C49-9621-62C7A1046320}">
      <dsp:nvSpPr>
        <dsp:cNvPr id="0" name=""/>
        <dsp:cNvSpPr/>
      </dsp:nvSpPr>
      <dsp:spPr>
        <a:xfrm>
          <a:off x="6211655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1B876-2F14-48A9-8A0E-0FC15ADBC8A4}">
      <dsp:nvSpPr>
        <dsp:cNvPr id="0" name=""/>
        <dsp:cNvSpPr/>
      </dsp:nvSpPr>
      <dsp:spPr>
        <a:xfrm>
          <a:off x="341629" y="4479713"/>
          <a:ext cx="7857490" cy="83994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160742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748678" y="1591330"/>
          <a:ext cx="7226575" cy="2797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501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Bajo involucramiento de la familia del estudiante en su proceso de aprendizaje.</a:t>
          </a:r>
        </a:p>
      </dsp:txBody>
      <dsp:txXfrm>
        <a:off x="1748678" y="1591330"/>
        <a:ext cx="7226575" cy="2797885"/>
      </dsp:txXfrm>
    </dsp:sp>
    <dsp:sp modelId="{08FF4086-8458-4A22-86E9-3D9DD96467F1}">
      <dsp:nvSpPr>
        <dsp:cNvPr id="0" name=""/>
        <dsp:cNvSpPr/>
      </dsp:nvSpPr>
      <dsp:spPr>
        <a:xfrm>
          <a:off x="0" y="1210062"/>
          <a:ext cx="3497356" cy="349735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Clima escolar deteriorado (relación con profesores y pares).</a:t>
          </a:r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Ambiente donde se han deteriorado los lazos de respeto y confianza.</a:t>
          </a:r>
          <a:endParaRPr lang="es-ES" sz="32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1E62E-69BA-4283-BFC3-0EDBD4C41C84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4105-8E88-49D9-9F96-3717E510AA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6A432D-C380-459D-A1E2-A62A0178923F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8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B2F8-3E16-4048-99D0-FF81A7E6C82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6B04-9191-4720-9A79-38E8A14180B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1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F97-286A-4622-AC27-BBD9644022BA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6AC7-F500-46FF-ABDD-E75F4CA0062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EDEF-CFAE-42DE-BA55-E4A5687A6471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CAB6-8009-4565-9F9D-06F5B7E684F1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F0F-1C30-4AE1-B549-182AA892C6DD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1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6685-09E2-4FC6-B6CE-4D3216F184FE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86102-8314-47EE-ABCA-532F5535B575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023A-4066-407C-9838-A923A8112740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D1BEAE-F56B-4C31-B4FF-E88EF77DE833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1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6018/analesps.34.1.229571" TargetMode="External"/><Relationship Id="rId3" Type="http://schemas.openxmlformats.org/officeDocument/2006/relationships/hyperlink" Target="https://doi.org/10.1093/eurpub/cky025" TargetMode="External"/><Relationship Id="rId7" Type="http://schemas.openxmlformats.org/officeDocument/2006/relationships/hyperlink" Target="https://doi.org/10.1016/j.psicod.2017.05.00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lindif.2018.05.009" TargetMode="External"/><Relationship Id="rId5" Type="http://schemas.openxmlformats.org/officeDocument/2006/relationships/hyperlink" Target="https://doi.org/10.1016/j.psicoe.2018.06.001" TargetMode="External"/><Relationship Id="rId10" Type="http://schemas.openxmlformats.org/officeDocument/2006/relationships/hyperlink" Target="https://doi.org/10.1080/15427609.2017.1305808" TargetMode="External"/><Relationship Id="rId4" Type="http://schemas.openxmlformats.org/officeDocument/2006/relationships/hyperlink" Target="https://doi.org/10.18504/pl2550-016-2017" TargetMode="External"/><Relationship Id="rId9" Type="http://schemas.openxmlformats.org/officeDocument/2006/relationships/hyperlink" Target="https://doi.org/10.1016/j.adolescence.2018.01.00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Compromiso Escolar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CL" dirty="0" smtClean="0"/>
              <a:t>Para trayectorias educativas más exitosas.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6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Documento"/>
          <p:cNvSpPr/>
          <p:nvPr/>
        </p:nvSpPr>
        <p:spPr>
          <a:xfrm>
            <a:off x="1523999" y="1400175"/>
            <a:ext cx="9286875" cy="547687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 smtClean="0"/>
              <a:t>Este reporte nos entrega valiosa información para poder gestionar el aula y aspectos de la escuela para, así, tener una mayor probabilidad de alcanzar los aprendizajes en nuestros estudiantes. </a:t>
            </a:r>
          </a:p>
          <a:p>
            <a:pPr algn="just"/>
            <a:r>
              <a:rPr lang="es-ES" dirty="0" smtClean="0"/>
              <a:t>Este reporte nos entrega información relevante relacionada con: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Alerta del </a:t>
            </a:r>
            <a:r>
              <a:rPr lang="es-ES" b="1" i="1" dirty="0" smtClean="0"/>
              <a:t>bajo compromiso escolar de los estudiantes</a:t>
            </a:r>
            <a:r>
              <a:rPr lang="es-ES" dirty="0" smtClean="0"/>
              <a:t>. Este bajo compromiso está asociado a las características individuales de ellos.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Alerta de </a:t>
            </a:r>
            <a:r>
              <a:rPr lang="es-ES" b="1" i="1" dirty="0" smtClean="0"/>
              <a:t>factores limitantes </a:t>
            </a:r>
            <a:r>
              <a:rPr lang="es-ES" dirty="0" smtClean="0"/>
              <a:t>en el contexto familiar y escolar. </a:t>
            </a:r>
          </a:p>
          <a:p>
            <a:pPr algn="just"/>
            <a:r>
              <a:rPr lang="es-ES" dirty="0" smtClean="0"/>
              <a:t>Nos encontramos ante un escenario de </a:t>
            </a:r>
            <a:r>
              <a:rPr lang="es-ES" b="1" i="1" u="sng" dirty="0" smtClean="0"/>
              <a:t>gran riesgo </a:t>
            </a:r>
            <a:r>
              <a:rPr lang="es-ES" dirty="0" smtClean="0"/>
              <a:t>para nuestros estudiantes.</a:t>
            </a:r>
          </a:p>
          <a:p>
            <a:pPr algn="just"/>
            <a:r>
              <a:rPr lang="es-ES" dirty="0" smtClean="0"/>
              <a:t>En esta perspectiva, nuestro objetivo como profesores(as) debe focalizarse en </a:t>
            </a:r>
            <a:r>
              <a:rPr lang="es-ES" b="1" i="1" dirty="0" smtClean="0"/>
              <a:t>evaluar factores en el proceso de enseñanza-aprendizaje</a:t>
            </a:r>
            <a:r>
              <a:rPr lang="es-ES" dirty="0" smtClean="0"/>
              <a:t> para potenciar el trabajo en el aula a través de estrategias que motiven aprender y le den sentido al estudiante para su vida cotidiana y su vida futura.  </a:t>
            </a:r>
          </a:p>
          <a:p>
            <a:pPr algn="just"/>
            <a:r>
              <a:rPr lang="es-ES" dirty="0" smtClean="0"/>
              <a:t>Por otra parte, la escuela a través de la Unidad Técnico Pedagógica debe evaluar y generar </a:t>
            </a:r>
            <a:r>
              <a:rPr lang="es-ES" b="1" i="1" dirty="0" smtClean="0"/>
              <a:t>apoyo psicológico focalizado </a:t>
            </a:r>
            <a:r>
              <a:rPr lang="es-ES" dirty="0" smtClean="0"/>
              <a:t>a los estudiantes y levantar con urgencia </a:t>
            </a:r>
            <a:r>
              <a:rPr lang="es-ES" b="1" i="1" dirty="0" smtClean="0"/>
              <a:t>estrategias de apoyo en convivencia escolar</a:t>
            </a:r>
            <a:r>
              <a:rPr lang="es-ES" dirty="0" smtClean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8350" y="289807"/>
            <a:ext cx="920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264002778"/>
              </p:ext>
            </p:extLst>
          </p:nvPr>
        </p:nvGraphicFramePr>
        <p:xfrm>
          <a:off x="914400" y="515580"/>
          <a:ext cx="100012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647950" y="4957703"/>
            <a:ext cx="81558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Un estudio analizó </a:t>
            </a:r>
            <a:r>
              <a:rPr lang="es-ES" sz="2000" i="1" dirty="0"/>
              <a:t>longitudinalmente la capacidad predictiva de un conjunto de variables motivacionales sobre el rendimiento </a:t>
            </a:r>
            <a:r>
              <a:rPr lang="es-ES" sz="2000" i="1" dirty="0" smtClean="0"/>
              <a:t>matemático</a:t>
            </a:r>
            <a:r>
              <a:rPr lang="es-ES" sz="2000" i="1" dirty="0"/>
              <a:t> </a:t>
            </a:r>
            <a:r>
              <a:rPr lang="es-ES" sz="2000" i="1" dirty="0" smtClean="0"/>
              <a:t>en educación infantil. </a:t>
            </a:r>
            <a:r>
              <a:rPr lang="es-ES" sz="2000" i="1" dirty="0"/>
              <a:t>Los resultados muestran un importante poder </a:t>
            </a:r>
            <a:r>
              <a:rPr lang="es-ES" sz="2000" i="1" dirty="0" smtClean="0"/>
              <a:t>predictivo sobre el rendimiento (Mercader, et al., 2017).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48935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81175" y="108832"/>
            <a:ext cx="905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861078146"/>
              </p:ext>
            </p:extLst>
          </p:nvPr>
        </p:nvGraphicFramePr>
        <p:xfrm>
          <a:off x="828674" y="286365"/>
          <a:ext cx="10010775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90825" y="4814144"/>
            <a:ext cx="8048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El trabajo cooperativo es útil en educación ya que obtiene resultados positivos en el ámbito social, afectivo y </a:t>
            </a:r>
            <a:r>
              <a:rPr lang="es-ES" dirty="0" smtClean="0"/>
              <a:t>académico, mostrando especialmente su </a:t>
            </a:r>
            <a:r>
              <a:rPr lang="es-ES" dirty="0"/>
              <a:t>eficacia en la mejora de la conducta </a:t>
            </a:r>
            <a:r>
              <a:rPr lang="es-ES" dirty="0" err="1"/>
              <a:t>prosocial</a:t>
            </a:r>
            <a:r>
              <a:rPr lang="es-ES" dirty="0"/>
              <a:t> y adaptativa </a:t>
            </a:r>
            <a:r>
              <a:rPr lang="es-ES" dirty="0" smtClean="0"/>
              <a:t>de los estudiantes (Carrasco, Alarcón y </a:t>
            </a:r>
            <a:r>
              <a:rPr lang="es-ES" dirty="0" err="1" smtClean="0"/>
              <a:t>Trianes</a:t>
            </a:r>
            <a:r>
              <a:rPr lang="es-ES" dirty="0" smtClean="0"/>
              <a:t>, 2017).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19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599712419"/>
              </p:ext>
            </p:extLst>
          </p:nvPr>
        </p:nvGraphicFramePr>
        <p:xfrm>
          <a:off x="828675" y="424476"/>
          <a:ext cx="951624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905250"/>
            <a:ext cx="2971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52724" y="4966810"/>
            <a:ext cx="5286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La autoeficacia aumenta </a:t>
            </a:r>
            <a:r>
              <a:rPr lang="es-ES" i="1" dirty="0"/>
              <a:t>la motivación, la consecución académica y el rendimiento académico </a:t>
            </a:r>
            <a:r>
              <a:rPr lang="es-ES" i="1" dirty="0" smtClean="0"/>
              <a:t>(</a:t>
            </a:r>
            <a:r>
              <a:rPr lang="es-ES" i="1" dirty="0"/>
              <a:t>Bandura et al., 1996, 2001; Bravo-</a:t>
            </a:r>
            <a:r>
              <a:rPr lang="es-ES" i="1" dirty="0" err="1"/>
              <a:t>Sanzana</a:t>
            </a:r>
            <a:r>
              <a:rPr lang="es-ES" i="1" dirty="0"/>
              <a:t> et al., 2017; </a:t>
            </a:r>
            <a:r>
              <a:rPr lang="es-ES" i="1" dirty="0" err="1"/>
              <a:t>Recber</a:t>
            </a:r>
            <a:r>
              <a:rPr lang="es-ES" i="1" dirty="0"/>
              <a:t>, </a:t>
            </a:r>
            <a:r>
              <a:rPr lang="es-ES" i="1" dirty="0" err="1"/>
              <a:t>Isiksal</a:t>
            </a:r>
            <a:r>
              <a:rPr lang="es-ES" i="1" dirty="0"/>
              <a:t>, &amp; </a:t>
            </a:r>
            <a:r>
              <a:rPr lang="es-ES" i="1" dirty="0" err="1"/>
              <a:t>Koc</a:t>
            </a:r>
            <a:r>
              <a:rPr lang="es-ES" i="1" dirty="0"/>
              <a:t>, </a:t>
            </a:r>
            <a:r>
              <a:rPr lang="es-ES" i="1" dirty="0" smtClean="0"/>
              <a:t>2017; Lee </a:t>
            </a:r>
            <a:r>
              <a:rPr lang="es-ES" i="1" dirty="0"/>
              <a:t>&amp; </a:t>
            </a:r>
            <a:r>
              <a:rPr lang="es-ES" i="1" dirty="0" err="1" smtClean="0"/>
              <a:t>Stankov</a:t>
            </a:r>
            <a:r>
              <a:rPr lang="es-ES" i="1" dirty="0" smtClean="0"/>
              <a:t>, 2018). 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98271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14550" y="108832"/>
            <a:ext cx="898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86887864"/>
              </p:ext>
            </p:extLst>
          </p:nvPr>
        </p:nvGraphicFramePr>
        <p:xfrm>
          <a:off x="904875" y="23107"/>
          <a:ext cx="9601200" cy="60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585" y="4578072"/>
            <a:ext cx="308021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314575" y="4868466"/>
            <a:ext cx="5794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/>
              <a:t>Respecto al rendimiento, la mayoría de los estudios han llegado a la conclusión de que las </a:t>
            </a:r>
            <a:r>
              <a:rPr lang="es-ES" sz="1400" b="1" dirty="0"/>
              <a:t>expectativas de los docentes</a:t>
            </a:r>
            <a:r>
              <a:rPr lang="es-ES" sz="1400" dirty="0"/>
              <a:t> se asocian positivamente con el nivel de rendimiento de los estudiantes, la graduación de la escuela secundaria, la asistencia a la universidad y la graduación (Wang, </a:t>
            </a:r>
            <a:r>
              <a:rPr lang="es-ES" sz="1400" dirty="0" err="1"/>
              <a:t>Rubie</a:t>
            </a:r>
            <a:r>
              <a:rPr lang="es-ES" sz="1400" dirty="0"/>
              <a:t>-Davies, &amp; </a:t>
            </a:r>
            <a:r>
              <a:rPr lang="es-ES" sz="1400" dirty="0" err="1"/>
              <a:t>Meissel</a:t>
            </a:r>
            <a:r>
              <a:rPr lang="es-ES" sz="1400" dirty="0"/>
              <a:t>, 2018). Otra revisión sistemática </a:t>
            </a:r>
            <a:r>
              <a:rPr lang="es-ES" sz="1400" dirty="0" smtClean="0"/>
              <a:t>señaló que era </a:t>
            </a:r>
            <a:r>
              <a:rPr lang="es-ES" sz="1400" dirty="0"/>
              <a:t>posible elevar las expectativas de los profesores y el posterior logro estudiantil (de </a:t>
            </a:r>
            <a:r>
              <a:rPr lang="es-ES" sz="1400" dirty="0" err="1"/>
              <a:t>Boer</a:t>
            </a:r>
            <a:r>
              <a:rPr lang="es-ES" sz="1400" dirty="0"/>
              <a:t>, </a:t>
            </a:r>
            <a:r>
              <a:rPr lang="es-ES" sz="1400" dirty="0" err="1"/>
              <a:t>Timmermans</a:t>
            </a:r>
            <a:r>
              <a:rPr lang="es-ES" sz="1400" dirty="0"/>
              <a:t>, &amp; van der </a:t>
            </a:r>
            <a:r>
              <a:rPr lang="es-ES" sz="1400" dirty="0" err="1"/>
              <a:t>Werf</a:t>
            </a:r>
            <a:r>
              <a:rPr lang="es-ES" sz="1400" dirty="0"/>
              <a:t>, 2018). </a:t>
            </a:r>
          </a:p>
        </p:txBody>
      </p:sp>
    </p:spTree>
    <p:extLst>
      <p:ext uri="{BB962C8B-B14F-4D97-AF65-F5344CB8AC3E}">
        <p14:creationId xmlns:p14="http://schemas.microsoft.com/office/powerpoint/2010/main" val="101651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638300" y="108832"/>
            <a:ext cx="9460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238957608"/>
              </p:ext>
            </p:extLst>
          </p:nvPr>
        </p:nvGraphicFramePr>
        <p:xfrm>
          <a:off x="1161284" y="239355"/>
          <a:ext cx="907809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467100" y="4757261"/>
            <a:ext cx="627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El </a:t>
            </a:r>
            <a:r>
              <a:rPr lang="es-ES" sz="2000" i="1" dirty="0"/>
              <a:t>desarrollo de </a:t>
            </a:r>
            <a:r>
              <a:rPr lang="es-ES" sz="2000" b="1" i="1" dirty="0"/>
              <a:t>competencias socioemocionales </a:t>
            </a:r>
            <a:r>
              <a:rPr lang="es-ES" sz="2000" i="1" dirty="0"/>
              <a:t>al interior del aula, favorecen la resolución de conflictos y genera mejores ambientes escolares para el aprendizaje y la convivencia (Ruvalcaba-Romero, Gallegos-Guajardo, Manuel, &amp; Nava, 2017).</a:t>
            </a:r>
          </a:p>
        </p:txBody>
      </p:sp>
    </p:spTree>
    <p:extLst>
      <p:ext uri="{BB962C8B-B14F-4D97-AF65-F5344CB8AC3E}">
        <p14:creationId xmlns:p14="http://schemas.microsoft.com/office/powerpoint/2010/main" val="251508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914525" y="108832"/>
            <a:ext cx="877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986226504"/>
              </p:ext>
            </p:extLst>
          </p:nvPr>
        </p:nvGraphicFramePr>
        <p:xfrm>
          <a:off x="1162050" y="182205"/>
          <a:ext cx="91630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00400" y="4738985"/>
            <a:ext cx="7410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i="1" dirty="0"/>
              <a:t>La promoción de la participación auténtica en la escuela </a:t>
            </a:r>
            <a:r>
              <a:rPr lang="es-ES" sz="2400" i="1" dirty="0" smtClean="0"/>
              <a:t>se torna en </a:t>
            </a:r>
            <a:r>
              <a:rPr lang="es-ES" sz="2400" i="1" dirty="0"/>
              <a:t>una estrategia para mejorar la convivencia </a:t>
            </a:r>
            <a:r>
              <a:rPr lang="es-ES" sz="2400" i="1" dirty="0" smtClean="0"/>
              <a:t>escolar y generar </a:t>
            </a:r>
            <a:r>
              <a:rPr lang="es-ES" sz="2400" b="1" i="1" dirty="0" smtClean="0"/>
              <a:t>ambientes escolares inclusivos</a:t>
            </a:r>
            <a:r>
              <a:rPr lang="es-ES" sz="2400" i="1" dirty="0" smtClean="0"/>
              <a:t> (</a:t>
            </a:r>
            <a:r>
              <a:rPr lang="es-ES" sz="2400" i="1" dirty="0" err="1" smtClean="0"/>
              <a:t>Rosano</a:t>
            </a:r>
            <a:r>
              <a:rPr lang="es-ES" sz="2400" i="1" dirty="0" smtClean="0"/>
              <a:t>, 2013).</a:t>
            </a:r>
            <a:endParaRPr lang="es-ES" sz="2400" i="1" dirty="0"/>
          </a:p>
        </p:txBody>
      </p:sp>
    </p:spTree>
    <p:extLst>
      <p:ext uri="{BB962C8B-B14F-4D97-AF65-F5344CB8AC3E}">
        <p14:creationId xmlns:p14="http://schemas.microsoft.com/office/powerpoint/2010/main" val="301568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14500" y="108832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525481864"/>
              </p:ext>
            </p:extLst>
          </p:nvPr>
        </p:nvGraphicFramePr>
        <p:xfrm>
          <a:off x="1132709" y="333990"/>
          <a:ext cx="938289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76600" y="4856887"/>
            <a:ext cx="73342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Estudios revelan un </a:t>
            </a:r>
            <a:r>
              <a:rPr lang="es-ES" i="1" dirty="0"/>
              <a:t>impacto negativo de los niveles de indisciplina, agresividad, victimización y desidia docente sobre el rendimiento académico; y por el contrario, se relevan como factores positivos el rol protector y positivo de la gestión interpersonal, ajuste normativo, y red social de iguales (</a:t>
            </a:r>
            <a:r>
              <a:rPr lang="es-ES" i="1" dirty="0" err="1"/>
              <a:t>Gamal</a:t>
            </a:r>
            <a:r>
              <a:rPr lang="es-ES" i="1" dirty="0"/>
              <a:t> Cerda, Pérez, </a:t>
            </a:r>
            <a:r>
              <a:rPr lang="es-ES" i="1" dirty="0" err="1"/>
              <a:t>Elipe</a:t>
            </a:r>
            <a:r>
              <a:rPr lang="es-ES" i="1" dirty="0"/>
              <a:t>, Casas, &amp; Rey, 2019).</a:t>
            </a:r>
          </a:p>
        </p:txBody>
      </p:sp>
    </p:spTree>
    <p:extLst>
      <p:ext uri="{BB962C8B-B14F-4D97-AF65-F5344CB8AC3E}">
        <p14:creationId xmlns:p14="http://schemas.microsoft.com/office/powerpoint/2010/main" val="260720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695450" y="108832"/>
            <a:ext cx="9403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628321634"/>
              </p:ext>
            </p:extLst>
          </p:nvPr>
        </p:nvGraphicFramePr>
        <p:xfrm>
          <a:off x="914400" y="221148"/>
          <a:ext cx="10096500" cy="60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2857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086100" y="5015627"/>
            <a:ext cx="80129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Las </a:t>
            </a:r>
            <a:r>
              <a:rPr lang="es-ES" b="1" i="1" dirty="0"/>
              <a:t>expectativas educativas </a:t>
            </a:r>
            <a:r>
              <a:rPr lang="es-ES" i="1" dirty="0"/>
              <a:t>parecen ser más importantes como fuerza motriz para la acción posterior (</a:t>
            </a:r>
            <a:r>
              <a:rPr lang="es-ES" i="1" dirty="0" err="1"/>
              <a:t>Schoon</a:t>
            </a:r>
            <a:r>
              <a:rPr lang="es-ES" i="1" dirty="0"/>
              <a:t> &amp; </a:t>
            </a:r>
            <a:r>
              <a:rPr lang="es-ES" i="1" dirty="0" err="1"/>
              <a:t>Ng-knight</a:t>
            </a:r>
            <a:r>
              <a:rPr lang="es-ES" i="1" dirty="0"/>
              <a:t>, </a:t>
            </a:r>
            <a:r>
              <a:rPr lang="es-ES" i="1" dirty="0" smtClean="0"/>
              <a:t>2017; </a:t>
            </a:r>
            <a:r>
              <a:rPr lang="es-ES" i="1" dirty="0" err="1" smtClean="0"/>
              <a:t>Shreffler</a:t>
            </a:r>
            <a:r>
              <a:rPr lang="es-ES" i="1" dirty="0"/>
              <a:t>, </a:t>
            </a:r>
            <a:r>
              <a:rPr lang="es-ES" i="1" dirty="0" err="1"/>
              <a:t>Giano</a:t>
            </a:r>
            <a:r>
              <a:rPr lang="es-ES" i="1" dirty="0"/>
              <a:t>, Cox, </a:t>
            </a:r>
            <a:r>
              <a:rPr lang="es-ES" i="1" dirty="0" err="1"/>
              <a:t>Merten</a:t>
            </a:r>
            <a:r>
              <a:rPr lang="es-ES" i="1" dirty="0"/>
              <a:t>, &amp; </a:t>
            </a:r>
            <a:r>
              <a:rPr lang="es-ES" i="1" dirty="0" err="1"/>
              <a:t>Gallus</a:t>
            </a:r>
            <a:r>
              <a:rPr lang="es-ES" i="1" dirty="0"/>
              <a:t>, </a:t>
            </a:r>
            <a:r>
              <a:rPr lang="es-ES" i="1" dirty="0" smtClean="0"/>
              <a:t>2018; Bravo-</a:t>
            </a:r>
            <a:r>
              <a:rPr lang="es-ES" i="1" dirty="0" err="1" smtClean="0"/>
              <a:t>Sanzana</a:t>
            </a:r>
            <a:r>
              <a:rPr lang="es-ES" i="1" dirty="0" smtClean="0"/>
              <a:t>, Salvo et al, 2017). Fomentar </a:t>
            </a:r>
            <a:r>
              <a:rPr lang="es-ES" i="1" dirty="0"/>
              <a:t>altas aspiraciones para el logro individual puede ser </a:t>
            </a:r>
            <a:r>
              <a:rPr lang="es-ES" i="1" dirty="0" smtClean="0"/>
              <a:t>beneficioso, también, </a:t>
            </a:r>
            <a:r>
              <a:rPr lang="es-ES" i="1" dirty="0"/>
              <a:t>para la salud mental de los jóvenes (</a:t>
            </a:r>
            <a:r>
              <a:rPr lang="es-ES" i="1" dirty="0" err="1"/>
              <a:t>Almroth</a:t>
            </a:r>
            <a:r>
              <a:rPr lang="es-ES" i="1" dirty="0"/>
              <a:t>, </a:t>
            </a:r>
            <a:r>
              <a:rPr lang="es-ES" i="1" dirty="0" err="1"/>
              <a:t>Lászlo</a:t>
            </a:r>
            <a:r>
              <a:rPr lang="es-ES" i="1" dirty="0"/>
              <a:t>, </a:t>
            </a:r>
            <a:r>
              <a:rPr lang="es-ES" i="1" dirty="0" err="1"/>
              <a:t>Kosidou</a:t>
            </a:r>
            <a:r>
              <a:rPr lang="es-ES" i="1" dirty="0"/>
              <a:t>, &amp; </a:t>
            </a:r>
            <a:r>
              <a:rPr lang="es-ES" i="1" dirty="0" err="1"/>
              <a:t>Galanti</a:t>
            </a:r>
            <a:r>
              <a:rPr lang="es-ES" i="1" dirty="0"/>
              <a:t>, 2018).</a:t>
            </a:r>
          </a:p>
        </p:txBody>
      </p:sp>
    </p:spTree>
    <p:extLst>
      <p:ext uri="{BB962C8B-B14F-4D97-AF65-F5344CB8AC3E}">
        <p14:creationId xmlns:p14="http://schemas.microsoft.com/office/powerpoint/2010/main" val="1467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2865" r="10235" b="4126"/>
          <a:stretch/>
        </p:blipFill>
        <p:spPr bwMode="auto">
          <a:xfrm>
            <a:off x="828676" y="1186534"/>
            <a:ext cx="10534649" cy="57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28699" y="78538"/>
            <a:ext cx="10201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smtClean="0"/>
              <a:t>¡Monitorea sistemáticamente el Compromiso Escolar de tus estudiantes!</a:t>
            </a:r>
          </a:p>
          <a:p>
            <a:pPr algn="ctr"/>
            <a:r>
              <a:rPr lang="es-ES" sz="2200" b="1" dirty="0" smtClean="0"/>
              <a:t>Incluye estos insumos en las estrategias para el plan de mejoramiento educativo de tu escuela!</a:t>
            </a: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17813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nos indican los reportes?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Algunas orientaciones para trabajar a nivel de aula y a nivel de escuela.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0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974207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/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84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8962819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46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39937124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7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351410298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17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63241510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27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800782916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88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198719951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203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0057852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372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31977" y="161925"/>
            <a:ext cx="577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Recursos en la web</a:t>
            </a:r>
            <a:endParaRPr lang="es-ES" sz="4400" b="1" dirty="0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956140676"/>
              </p:ext>
            </p:extLst>
          </p:nvPr>
        </p:nvGraphicFramePr>
        <p:xfrm>
          <a:off x="1508177" y="1100732"/>
          <a:ext cx="93457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55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6" y="4114799"/>
            <a:ext cx="2231901" cy="230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5426" y="0"/>
            <a:ext cx="2638424" cy="1494282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¿Qué es compromiso escolar?</a:t>
            </a:r>
            <a:endParaRPr lang="es-ES" sz="2400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4255425873"/>
              </p:ext>
            </p:extLst>
          </p:nvPr>
        </p:nvGraphicFramePr>
        <p:xfrm>
          <a:off x="914400" y="42862"/>
          <a:ext cx="10448925" cy="675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839075" y="4767560"/>
            <a:ext cx="3524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Todos los </a:t>
            </a:r>
            <a:r>
              <a:rPr lang="es-ES" b="1" i="1" dirty="0"/>
              <a:t>factores son moldeables y se pueden intervenir</a:t>
            </a:r>
            <a:r>
              <a:rPr lang="es-ES" dirty="0"/>
              <a:t> en la medida que se tenga información sobre cómo estos factores afectan el compromiso escolar. </a:t>
            </a:r>
          </a:p>
        </p:txBody>
      </p:sp>
    </p:spTree>
    <p:extLst>
      <p:ext uri="{BB962C8B-B14F-4D97-AF65-F5344CB8AC3E}">
        <p14:creationId xmlns:p14="http://schemas.microsoft.com/office/powerpoint/2010/main" val="1331398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8909" y="475107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54837879"/>
              </p:ext>
            </p:extLst>
          </p:nvPr>
        </p:nvGraphicFramePr>
        <p:xfrm>
          <a:off x="1917699" y="-643643"/>
          <a:ext cx="8874125" cy="674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4" y="3917812"/>
            <a:ext cx="4206875" cy="2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81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18409" y="43476"/>
            <a:ext cx="981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Referencias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81099" y="795772"/>
            <a:ext cx="100012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err="1"/>
              <a:t>Almroth</a:t>
            </a:r>
            <a:r>
              <a:rPr lang="en-US" sz="1200" dirty="0"/>
              <a:t>, M., </a:t>
            </a:r>
            <a:r>
              <a:rPr lang="en-US" sz="1200" dirty="0" err="1"/>
              <a:t>Lászlo</a:t>
            </a:r>
            <a:r>
              <a:rPr lang="en-US" sz="1200" dirty="0"/>
              <a:t>, K., </a:t>
            </a:r>
            <a:r>
              <a:rPr lang="en-US" sz="1200" dirty="0" err="1"/>
              <a:t>Kosidou</a:t>
            </a:r>
            <a:r>
              <a:rPr lang="en-US" sz="1200" dirty="0"/>
              <a:t>, K., &amp; </a:t>
            </a:r>
            <a:r>
              <a:rPr lang="en-US" sz="1200" dirty="0" err="1"/>
              <a:t>Galanti</a:t>
            </a:r>
            <a:r>
              <a:rPr lang="en-US" sz="1200" dirty="0"/>
              <a:t>, M. (2018). Association between adolescents’ academic aspirations and expectations and mental health: a one-year follow-up study. European Journal of Public Health, 28(3), 504–509.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doi.org/10.1093/eurpub/cky025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(1996). Multifaceted impact of self-efficacy beliefs on academic functioning. Child Development, (67), 1206–1222. https://doi.org/10.1111/j.1467-8624.1996.tb01791.x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(2001). Self-efficacy beliefs as shapers of children’s aspirations and career trajectories. Child Development, (72), 187–206. https://doi.org/10.1111/1467-8624.00273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Bravo-</a:t>
            </a:r>
            <a:r>
              <a:rPr lang="es-ES" sz="1200" dirty="0" err="1" smtClean="0"/>
              <a:t>Sanzana</a:t>
            </a:r>
            <a:r>
              <a:rPr lang="es-ES" sz="1200" dirty="0"/>
              <a:t>, M., Salvo, S., </a:t>
            </a:r>
            <a:r>
              <a:rPr lang="es-ES" sz="1200" dirty="0" err="1"/>
              <a:t>Mieres</a:t>
            </a:r>
            <a:r>
              <a:rPr lang="es-ES" sz="1200" dirty="0"/>
              <a:t>, M., Mansilla, J., &amp; </a:t>
            </a:r>
            <a:r>
              <a:rPr lang="es-ES" sz="1200" dirty="0" err="1"/>
              <a:t>Hederich</a:t>
            </a:r>
            <a:r>
              <a:rPr lang="es-ES" sz="1200" dirty="0"/>
              <a:t>, C. (2017). Perfiles de desempeño académico: la importancia de las expectativas familiares, 25(50), 361–386. </a:t>
            </a:r>
            <a:r>
              <a:rPr lang="es-ES" sz="1200" dirty="0">
                <a:hlinkClick r:id="rId4"/>
              </a:rPr>
              <a:t>https://</a:t>
            </a:r>
            <a:r>
              <a:rPr lang="es-ES" sz="1200" dirty="0" smtClean="0">
                <a:hlinkClick r:id="rId4"/>
              </a:rPr>
              <a:t>doi.org/10.18504/pl2550-016-2017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Carrasco, C., Alarcón, R., y </a:t>
            </a:r>
            <a:r>
              <a:rPr lang="es-ES" sz="1200" dirty="0" err="1"/>
              <a:t>Trianes</a:t>
            </a:r>
            <a:r>
              <a:rPr lang="es-ES" sz="1200" dirty="0"/>
              <a:t>, M. (2017). Adaptación y trabajo cooperativo en el alumnado de educación primaria desde la percepción del profesorado y la familia. Revista </a:t>
            </a:r>
            <a:r>
              <a:rPr lang="es-ES" sz="1200" dirty="0" err="1"/>
              <a:t>Psicodidáctica</a:t>
            </a:r>
            <a:r>
              <a:rPr lang="es-ES" sz="1200" dirty="0"/>
              <a:t>, 23 (1). https://doi.org/10.1016/j.psicod.2017.02.001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Cerda</a:t>
            </a:r>
            <a:r>
              <a:rPr lang="es-ES" sz="1200" dirty="0"/>
              <a:t>, </a:t>
            </a:r>
            <a:r>
              <a:rPr lang="es-ES" sz="1200" dirty="0" err="1"/>
              <a:t>Gamal</a:t>
            </a:r>
            <a:r>
              <a:rPr lang="es-ES" sz="1200" dirty="0"/>
              <a:t>, Pérez, C., </a:t>
            </a:r>
            <a:r>
              <a:rPr lang="es-ES" sz="1200" dirty="0" err="1"/>
              <a:t>Elipe</a:t>
            </a:r>
            <a:r>
              <a:rPr lang="es-ES" sz="1200" dirty="0"/>
              <a:t>, P., Casas, J. A., &amp; Rey, R. Del. (2019).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Coexistence</a:t>
            </a:r>
            <a:r>
              <a:rPr lang="es-ES" sz="1200" dirty="0"/>
              <a:t> and </a:t>
            </a:r>
            <a:r>
              <a:rPr lang="es-ES" sz="1200" dirty="0" err="1"/>
              <a:t>Its</a:t>
            </a:r>
            <a:r>
              <a:rPr lang="es-ES" sz="1200" dirty="0"/>
              <a:t> </a:t>
            </a:r>
            <a:r>
              <a:rPr lang="es-ES" sz="1200" dirty="0" err="1"/>
              <a:t>Relationship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Academic</a:t>
            </a:r>
            <a:r>
              <a:rPr lang="es-ES" sz="1200" dirty="0"/>
              <a:t> Performance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Primary</a:t>
            </a:r>
            <a:r>
              <a:rPr lang="es-ES" sz="1200" dirty="0"/>
              <a:t> </a:t>
            </a:r>
            <a:r>
              <a:rPr lang="es-ES" sz="1200" dirty="0" err="1"/>
              <a:t>Education</a:t>
            </a:r>
            <a:r>
              <a:rPr lang="es-ES" sz="1200" dirty="0"/>
              <a:t> </a:t>
            </a:r>
            <a:r>
              <a:rPr lang="es-ES" sz="1200" dirty="0" err="1"/>
              <a:t>Students</a:t>
            </a:r>
            <a:r>
              <a:rPr lang="es-ES" sz="1200" dirty="0"/>
              <a:t>. Revista de </a:t>
            </a:r>
            <a:r>
              <a:rPr lang="es-ES" sz="1200" dirty="0" err="1"/>
              <a:t>Psicodidáctica</a:t>
            </a:r>
            <a:r>
              <a:rPr lang="es-ES" sz="1200" dirty="0"/>
              <a:t>, 24(1), 46–52. </a:t>
            </a:r>
            <a:r>
              <a:rPr lang="es-ES" sz="1200" dirty="0">
                <a:hlinkClick r:id="rId5"/>
              </a:rPr>
              <a:t>https://</a:t>
            </a:r>
            <a:r>
              <a:rPr lang="es-ES" sz="1200" dirty="0" smtClean="0">
                <a:hlinkClick r:id="rId5"/>
              </a:rPr>
              <a:t>doi.org/10.1016/j.psicoe.2018.06.001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Lee, J., &amp; </a:t>
            </a:r>
            <a:r>
              <a:rPr lang="es-ES" sz="1200" dirty="0" err="1"/>
              <a:t>Stankov</a:t>
            </a:r>
            <a:r>
              <a:rPr lang="es-ES" sz="1200" dirty="0"/>
              <a:t>, L. (2018).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 Non-</a:t>
            </a:r>
            <a:r>
              <a:rPr lang="es-ES" sz="1200" dirty="0" err="1"/>
              <a:t>cognitive</a:t>
            </a:r>
            <a:r>
              <a:rPr lang="es-ES" sz="1200" dirty="0"/>
              <a:t> </a:t>
            </a:r>
            <a:r>
              <a:rPr lang="es-ES" sz="1200" dirty="0" err="1"/>
              <a:t>predictors</a:t>
            </a:r>
            <a:r>
              <a:rPr lang="es-ES" sz="1200" dirty="0"/>
              <a:t> of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: </a:t>
            </a:r>
            <a:r>
              <a:rPr lang="es-ES" sz="1200" dirty="0" err="1"/>
              <a:t>Evidence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TIMSS and PISA.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, 65, 50–64. </a:t>
            </a:r>
            <a:r>
              <a:rPr lang="es-ES" sz="1200" dirty="0">
                <a:hlinkClick r:id="rId6"/>
              </a:rPr>
              <a:t>https://</a:t>
            </a:r>
            <a:r>
              <a:rPr lang="es-ES" sz="1200" dirty="0" smtClean="0">
                <a:hlinkClick r:id="rId6"/>
              </a:rPr>
              <a:t>doi.org/10.1016/j.lindif.2018.05.009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Mercader, J., Presentación, M. J., </a:t>
            </a:r>
            <a:r>
              <a:rPr lang="es-ES" sz="1200" dirty="0" err="1"/>
              <a:t>Siegenthalera</a:t>
            </a:r>
            <a:r>
              <a:rPr lang="es-ES" sz="1200" dirty="0"/>
              <a:t>, R., Molinero, V. y Miranda, A. (2017). Motivación y rendimiento académico en matemáticas: un estudio longitudinal en las primeras etapas educativas. Revista </a:t>
            </a:r>
            <a:r>
              <a:rPr lang="es-ES" sz="1200" dirty="0" err="1"/>
              <a:t>Psicodidáctica</a:t>
            </a:r>
            <a:r>
              <a:rPr lang="es-ES" sz="1200" dirty="0"/>
              <a:t>, 22(2), 85-164. </a:t>
            </a:r>
            <a:r>
              <a:rPr lang="en-US" sz="1200" dirty="0">
                <a:hlinkClick r:id="rId7"/>
              </a:rPr>
              <a:t>https://doi.org/1</a:t>
            </a:r>
            <a:r>
              <a:rPr lang="es-ES" sz="1200" dirty="0">
                <a:hlinkClick r:id="rId7"/>
              </a:rPr>
              <a:t>0.1016/j.psicod.2017.05.007</a:t>
            </a:r>
            <a:endParaRPr lang="es-ES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Recber</a:t>
            </a:r>
            <a:r>
              <a:rPr lang="es-ES" sz="1200" dirty="0"/>
              <a:t>, S., </a:t>
            </a:r>
            <a:r>
              <a:rPr lang="es-ES" sz="1200" dirty="0" err="1"/>
              <a:t>Isiksal</a:t>
            </a:r>
            <a:r>
              <a:rPr lang="es-ES" sz="1200" dirty="0"/>
              <a:t>, M., &amp; </a:t>
            </a:r>
            <a:r>
              <a:rPr lang="es-ES" sz="1200" dirty="0" err="1"/>
              <a:t>Koc</a:t>
            </a:r>
            <a:r>
              <a:rPr lang="es-ES" sz="1200" dirty="0"/>
              <a:t>, Y. (2017). </a:t>
            </a:r>
            <a:r>
              <a:rPr lang="es-ES" sz="1200" dirty="0" err="1"/>
              <a:t>Investigating</a:t>
            </a:r>
            <a:r>
              <a:rPr lang="es-ES" sz="1200" dirty="0"/>
              <a:t> </a:t>
            </a:r>
            <a:r>
              <a:rPr lang="es-ES" sz="1200" dirty="0" err="1"/>
              <a:t>self-efficacy</a:t>
            </a:r>
            <a:r>
              <a:rPr lang="es-ES" sz="1200" dirty="0"/>
              <a:t>, </a:t>
            </a:r>
            <a:r>
              <a:rPr lang="es-ES" sz="1200" dirty="0" err="1"/>
              <a:t>anxiety</a:t>
            </a:r>
            <a:r>
              <a:rPr lang="es-ES" sz="1200" dirty="0"/>
              <a:t>,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mathematics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 </a:t>
            </a:r>
            <a:r>
              <a:rPr lang="es-ES" sz="1200" dirty="0" err="1"/>
              <a:t>regarding</a:t>
            </a:r>
            <a:r>
              <a:rPr lang="es-ES" sz="1200" dirty="0"/>
              <a:t> </a:t>
            </a:r>
            <a:r>
              <a:rPr lang="es-ES" sz="1200" dirty="0" err="1"/>
              <a:t>gender</a:t>
            </a:r>
            <a:r>
              <a:rPr lang="es-ES" sz="1200" dirty="0"/>
              <a:t> and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type</a:t>
            </a:r>
            <a:r>
              <a:rPr lang="es-ES" sz="1200" dirty="0"/>
              <a:t>. Anales de Psicología/</a:t>
            </a:r>
            <a:r>
              <a:rPr lang="es-ES" sz="1200" dirty="0" err="1"/>
              <a:t>Annals</a:t>
            </a:r>
            <a:r>
              <a:rPr lang="es-ES" sz="1200" dirty="0"/>
              <a:t> of </a:t>
            </a:r>
            <a:r>
              <a:rPr lang="es-ES" sz="1200" dirty="0" err="1"/>
              <a:t>Psychology</a:t>
            </a:r>
            <a:r>
              <a:rPr lang="es-ES" sz="1200" dirty="0"/>
              <a:t>, 34(1), 41–51. </a:t>
            </a:r>
            <a:r>
              <a:rPr lang="es-ES" sz="1200" dirty="0">
                <a:hlinkClick r:id="rId8"/>
              </a:rPr>
              <a:t>https://</a:t>
            </a:r>
            <a:r>
              <a:rPr lang="es-ES" sz="1200" dirty="0" smtClean="0">
                <a:hlinkClick r:id="rId8"/>
              </a:rPr>
              <a:t>doi.org/10.6018/analesps.34.1.229571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/>
              <a:t>Rosano</a:t>
            </a:r>
            <a:r>
              <a:rPr lang="es-ES" sz="1200" dirty="0"/>
              <a:t>, S. (2013). Son cosas de niños. La participación como derecho y la educación inclusiva: reflexión en torno al papel de las niñas y niños en la escuela. Revista Latinoamericana de Educación Inclusiva, 7(1), 151-167.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Ruvalcaba-Romero</a:t>
            </a:r>
            <a:r>
              <a:rPr lang="es-ES" sz="1200" dirty="0"/>
              <a:t>, N. A., Gallegos-Guajardo, J., Manuel, J., &amp; Nava, F. (2017). Competencias socioemocionales como </a:t>
            </a:r>
            <a:r>
              <a:rPr lang="es-ES" sz="1200" dirty="0" err="1"/>
              <a:t>predictoras</a:t>
            </a:r>
            <a:r>
              <a:rPr lang="es-ES" sz="1200" dirty="0"/>
              <a:t> de conductas </a:t>
            </a:r>
            <a:r>
              <a:rPr lang="es-ES" sz="1200" dirty="0" err="1"/>
              <a:t>prosociales</a:t>
            </a:r>
            <a:r>
              <a:rPr lang="es-ES" sz="1200" dirty="0"/>
              <a:t> y clima escolar positivo en adolescentes, 88, 77–90</a:t>
            </a:r>
            <a:r>
              <a:rPr lang="es-ES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Shreffler</a:t>
            </a:r>
            <a:r>
              <a:rPr lang="es-ES" sz="1200" dirty="0"/>
              <a:t>, K., </a:t>
            </a:r>
            <a:r>
              <a:rPr lang="es-ES" sz="1200" dirty="0" err="1"/>
              <a:t>Giano</a:t>
            </a:r>
            <a:r>
              <a:rPr lang="es-ES" sz="1200" dirty="0"/>
              <a:t>, Z., Cox, R., </a:t>
            </a:r>
            <a:r>
              <a:rPr lang="es-ES" sz="1200" dirty="0" err="1"/>
              <a:t>Merten</a:t>
            </a:r>
            <a:r>
              <a:rPr lang="es-ES" sz="1200" dirty="0"/>
              <a:t>, M., &amp; </a:t>
            </a:r>
            <a:r>
              <a:rPr lang="es-ES" sz="1200" dirty="0" err="1"/>
              <a:t>Gallus</a:t>
            </a:r>
            <a:r>
              <a:rPr lang="es-ES" sz="1200" dirty="0"/>
              <a:t>, K. (2018). Parental </a:t>
            </a:r>
            <a:r>
              <a:rPr lang="es-ES" sz="1200" dirty="0" err="1"/>
              <a:t>documentation</a:t>
            </a:r>
            <a:r>
              <a:rPr lang="es-ES" sz="1200" dirty="0"/>
              <a:t> status and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expectations</a:t>
            </a:r>
            <a:r>
              <a:rPr lang="es-ES" sz="1200" dirty="0"/>
              <a:t>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early</a:t>
            </a:r>
            <a:r>
              <a:rPr lang="es-ES" sz="1200" dirty="0"/>
              <a:t> </a:t>
            </a:r>
            <a:r>
              <a:rPr lang="es-ES" sz="1200" dirty="0" err="1"/>
              <a:t>adolescent</a:t>
            </a:r>
            <a:r>
              <a:rPr lang="es-ES" sz="1200" dirty="0"/>
              <a:t> latinos. </a:t>
            </a:r>
            <a:r>
              <a:rPr lang="es-ES" sz="1200" dirty="0" err="1"/>
              <a:t>Journal</a:t>
            </a:r>
            <a:r>
              <a:rPr lang="es-ES" sz="1200" dirty="0"/>
              <a:t> of </a:t>
            </a:r>
            <a:r>
              <a:rPr lang="es-ES" sz="1200" dirty="0" err="1"/>
              <a:t>Adolescence</a:t>
            </a:r>
            <a:r>
              <a:rPr lang="es-ES" sz="1200" dirty="0"/>
              <a:t>, 64, 48–51. </a:t>
            </a:r>
            <a:r>
              <a:rPr lang="es-ES" sz="1200" dirty="0">
                <a:hlinkClick r:id="rId9"/>
              </a:rPr>
              <a:t>https://</a:t>
            </a:r>
            <a:r>
              <a:rPr lang="es-ES" sz="1200" dirty="0" smtClean="0">
                <a:hlinkClick r:id="rId9"/>
              </a:rPr>
              <a:t>doi.org/10.1016/j.adolescence.2018.01.006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 smtClean="0"/>
              <a:t>Schoon</a:t>
            </a:r>
            <a:r>
              <a:rPr lang="en-US" sz="1200" dirty="0"/>
              <a:t>, I., &amp; Ng-knight, T. (2017). Research in Human Development Co-Development of Educational Expectations and Effort: Their Antecedents and Role as Predictors of Academic Success. Research in Human Development, 14(2), 161–176. </a:t>
            </a:r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doi.org/10.1080/15427609.2017.1305808</a:t>
            </a:r>
            <a:endParaRPr lang="en-US" sz="1200" dirty="0" smtClean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1181099" y="5645051"/>
            <a:ext cx="9810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69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562028369"/>
              </p:ext>
            </p:extLst>
          </p:nvPr>
        </p:nvGraphicFramePr>
        <p:xfrm>
          <a:off x="971550" y="361950"/>
          <a:ext cx="9667875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695575" y="10477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¿Cuáles son las dimensiones que componen el compromiso escolar?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85866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94" y="800549"/>
            <a:ext cx="9480906" cy="5699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60" y="3913705"/>
            <a:ext cx="1815860" cy="11201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96769" y="86214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Gráfica de reporte con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</a:t>
            </a:r>
          </a:p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limitantes.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23905" y="3023903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23" y="4473760"/>
            <a:ext cx="70643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0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130693004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095501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</a:t>
            </a:r>
            <a:r>
              <a:rPr lang="es-ES" b="1" dirty="0"/>
              <a:t>del estudiante</a:t>
            </a:r>
          </a:p>
          <a:p>
            <a:pPr algn="ctr"/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8498740" y="6267449"/>
            <a:ext cx="222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Factores de riesgo.</a:t>
            </a:r>
            <a:endParaRPr lang="es-ES" dirty="0"/>
          </a:p>
        </p:txBody>
      </p:sp>
      <p:sp>
        <p:nvSpPr>
          <p:cNvPr id="11" name="10 Llamada ovalada"/>
          <p:cNvSpPr/>
          <p:nvPr/>
        </p:nvSpPr>
        <p:spPr>
          <a:xfrm>
            <a:off x="7828786" y="6224586"/>
            <a:ext cx="534164" cy="455057"/>
          </a:xfrm>
          <a:prstGeom prst="wedgeEllipseCallout">
            <a:avLst>
              <a:gd name="adj1" fmla="val 77241"/>
              <a:gd name="adj2" fmla="val 59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Arial Black" pitchFamily="34" charset="0"/>
              </a:rPr>
              <a:t>!</a:t>
            </a:r>
            <a:endParaRPr lang="es-E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4128" y="89916"/>
            <a:ext cx="9720072" cy="1024509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Implicancia de los Factores de riesgo de una bajo compromiso escolar</a:t>
            </a:r>
            <a:endParaRPr lang="es-ES" sz="2400" b="1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76802429"/>
              </p:ext>
            </p:extLst>
          </p:nvPr>
        </p:nvGraphicFramePr>
        <p:xfrm>
          <a:off x="1793875" y="1058333"/>
          <a:ext cx="8540750" cy="559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39422" y="3023904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14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13960832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504185" y="1144229"/>
            <a:ext cx="2467740" cy="772754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de contexto Familiar</a:t>
            </a:r>
            <a:endParaRPr lang="es-ES" b="1" dirty="0"/>
          </a:p>
          <a:p>
            <a:pPr algn="ctr"/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84189"/>
            <a:ext cx="847725" cy="8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543925" y="584148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Factores de riesgo.</a:t>
            </a:r>
          </a:p>
        </p:txBody>
      </p:sp>
    </p:spTree>
    <p:extLst>
      <p:ext uri="{BB962C8B-B14F-4D97-AF65-F5344CB8AC3E}">
        <p14:creationId xmlns:p14="http://schemas.microsoft.com/office/powerpoint/2010/main" val="331744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53438754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Escuela</a:t>
            </a:r>
            <a:endParaRPr lang="es-ES" sz="1400" b="1" dirty="0"/>
          </a:p>
          <a:p>
            <a:pPr algn="ctr"/>
            <a:endParaRPr lang="es-ES" sz="1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08700"/>
            <a:ext cx="70643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38" y="6236493"/>
            <a:ext cx="22494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613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1865</TotalTime>
  <Words>2568</Words>
  <Application>Microsoft Office PowerPoint</Application>
  <PresentationFormat>Personalizado</PresentationFormat>
  <Paragraphs>201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Integral</vt:lpstr>
      <vt:lpstr>Compromiso Escolar </vt:lpstr>
      <vt:lpstr>¿Qué nos indican los reportes?</vt:lpstr>
      <vt:lpstr>¿Qué es compromiso escolar?</vt:lpstr>
      <vt:lpstr>Presentación de PowerPoint</vt:lpstr>
      <vt:lpstr>Presentación de PowerPoint</vt:lpstr>
      <vt:lpstr>Presentación de PowerPoint</vt:lpstr>
      <vt:lpstr>Implicancia de los Factores de riesgo de una bajo compromiso escolar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Usuario de Windows</cp:lastModifiedBy>
  <cp:revision>82</cp:revision>
  <dcterms:created xsi:type="dcterms:W3CDTF">2019-04-26T13:47:15Z</dcterms:created>
  <dcterms:modified xsi:type="dcterms:W3CDTF">2019-07-19T14:17:46Z</dcterms:modified>
</cp:coreProperties>
</file>